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entation.xml" ContentType="application/vnd.openxmlformats-officedocument.presentationml.presentation.main+xml"/>
  <Override PartName="/ppt/notesSlides/notesSlide6.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slideMasters/slideMaster1.xml" ContentType="application/vnd.openxmlformats-officedocument.presentationml.slideMaster+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10.xml" ContentType="application/vnd.openxmlformats-officedocument.presentationml.notesSlide+xml"/>
  <Override PartName="/ppt/notesSlides/notesSlide5.xml" ContentType="application/vnd.openxmlformats-officedocument.presentationml.notesSlide+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ppt/metadata" ContentType="application/binary"/>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66" r:id="rId3"/>
    <p:sldId id="267" r:id="rId4"/>
    <p:sldId id="268" r:id="rId5"/>
    <p:sldId id="259" r:id="rId6"/>
    <p:sldId id="269" r:id="rId7"/>
    <p:sldId id="270" r:id="rId8"/>
    <p:sldId id="257" r:id="rId9"/>
    <p:sldId id="258" r:id="rId10"/>
    <p:sldId id="260" r:id="rId11"/>
    <p:sldId id="271" r:id="rId12"/>
    <p:sldId id="261" r:id="rId13"/>
    <p:sldId id="262" r:id="rId14"/>
    <p:sldId id="263" r:id="rId15"/>
    <p:sldId id="264" r:id="rId16"/>
    <p:sldId id="265" r:id="rId17"/>
  </p:sldIdLst>
  <p:sldSz cx="9144000" cy="5143500" type="screen16x9"/>
  <p:notesSz cx="6858000" cy="9144000"/>
  <p:embeddedFontLst>
    <p:embeddedFont>
      <p:font typeface="Bebas Neue" panose="020B0606020202050201" pitchFamily="34" charset="77"/>
      <p:regular r:id="rId19"/>
    </p:embeddedFont>
    <p:embeddedFont>
      <p:font typeface="Calibri" panose="020F0502020204030204" pitchFamily="34" charset="0"/>
      <p:regular r:id="rId20"/>
      <p:bold r:id="rId21"/>
      <p:italic r:id="rId22"/>
      <p:boldItalic r:id="rId23"/>
    </p:embeddedFont>
    <p:embeddedFont>
      <p:font typeface="Manrope" pitchFamily="2" charset="0"/>
      <p:regular r:id="rId24"/>
      <p:bold r:id="rId25"/>
    </p:embeddedFont>
    <p:embeddedFont>
      <p:font typeface="Manrope Medium" pitchFamily="2" charset="0"/>
      <p:regular r:id="rId26"/>
      <p:bold r:id="rId27"/>
    </p:embeddedFont>
    <p:embeddedFont>
      <p:font typeface="Raleway" pitchFamily="2" charset="77"/>
      <p:regular r:id="rId28"/>
      <p:bold r:id="rId29"/>
      <p:italic r:id="rId30"/>
      <p:boldItalic r:id="rId31"/>
    </p:embeddedFont>
    <p:embeddedFont>
      <p:font typeface="Raleway Black" panose="020F0502020204030204" pitchFamily="34" charset="0"/>
      <p:bold r:id="rId32"/>
      <p:italic r:id="rId33"/>
      <p:boldItalic r:id="rId34"/>
    </p:embeddedFont>
    <p:embeddedFont>
      <p:font typeface="Verdana" panose="020B060403050404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9" roundtripDataSignature="AMtx7miVdCFegobBfXtaH9qx/BlwsqwxmA=="/>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5"/>
    <p:restoredTop sz="94650"/>
  </p:normalViewPr>
  <p:slideViewPr>
    <p:cSldViewPr snapToGrid="0">
      <p:cViewPr varScale="1">
        <p:scale>
          <a:sx n="160" d="100"/>
          <a:sy n="160" d="100"/>
        </p:scale>
        <p:origin x="240" y="-32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customschemas.google.com/relationships/presentationmetadata" Target="meta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presProps" Target="presProps.xml"/><Relationship Id="rId45"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customXml" Target="../customXml/item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20" Type="http://schemas.openxmlformats.org/officeDocument/2006/relationships/font" Target="fonts/font2.fntdata"/><Relationship Id="rId4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8" name="Google Shape;10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9f3372fd2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g29f3372fd21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Google Shape;15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Google Shape;11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 name="Google Shape;18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5" name="Google Shape;20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Google Shape;21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9" name="Google Shape;21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11"/>
          <p:cNvSpPr/>
          <p:nvPr/>
        </p:nvSpPr>
        <p:spPr>
          <a:xfrm rot="10800000">
            <a:off x="-2758075" y="2077560"/>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10;p11"/>
          <p:cNvSpPr/>
          <p:nvPr/>
        </p:nvSpPr>
        <p:spPr>
          <a:xfrm>
            <a:off x="3985275" y="0"/>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11"/>
          <p:cNvGrpSpPr/>
          <p:nvPr/>
        </p:nvGrpSpPr>
        <p:grpSpPr>
          <a:xfrm>
            <a:off x="8" y="-558060"/>
            <a:ext cx="9144248" cy="6213626"/>
            <a:chOff x="238125" y="422400"/>
            <a:chExt cx="7112825" cy="4833250"/>
          </a:xfrm>
        </p:grpSpPr>
        <p:sp>
          <p:nvSpPr>
            <p:cNvPr id="12" name="Google Shape;12;p11"/>
            <p:cNvSpPr/>
            <p:nvPr/>
          </p:nvSpPr>
          <p:spPr>
            <a:xfrm>
              <a:off x="238125" y="422400"/>
              <a:ext cx="7112825" cy="4833250"/>
            </a:xfrm>
            <a:custGeom>
              <a:avLst/>
              <a:gdLst/>
              <a:ahLst/>
              <a:cxnLst/>
              <a:rect l="l" t="t" r="r" b="b"/>
              <a:pathLst>
                <a:path w="284513" h="193330" extrusionOk="0">
                  <a:moveTo>
                    <a:pt x="49767" y="13439"/>
                  </a:moveTo>
                  <a:lnTo>
                    <a:pt x="82006" y="32067"/>
                  </a:lnTo>
                  <a:lnTo>
                    <a:pt x="65990" y="41312"/>
                  </a:lnTo>
                  <a:lnTo>
                    <a:pt x="64306" y="42309"/>
                  </a:lnTo>
                  <a:lnTo>
                    <a:pt x="49974" y="50592"/>
                  </a:lnTo>
                  <a:lnTo>
                    <a:pt x="20416" y="33510"/>
                  </a:lnTo>
                  <a:lnTo>
                    <a:pt x="17975" y="32101"/>
                  </a:lnTo>
                  <a:lnTo>
                    <a:pt x="17700" y="31964"/>
                  </a:lnTo>
                  <a:lnTo>
                    <a:pt x="29970" y="24884"/>
                  </a:lnTo>
                  <a:lnTo>
                    <a:pt x="33717" y="22718"/>
                  </a:lnTo>
                  <a:lnTo>
                    <a:pt x="41759" y="18078"/>
                  </a:lnTo>
                  <a:lnTo>
                    <a:pt x="49767" y="13439"/>
                  </a:lnTo>
                  <a:close/>
                  <a:moveTo>
                    <a:pt x="115482" y="13576"/>
                  </a:moveTo>
                  <a:lnTo>
                    <a:pt x="118541" y="15329"/>
                  </a:lnTo>
                  <a:lnTo>
                    <a:pt x="144490" y="30314"/>
                  </a:lnTo>
                  <a:lnTo>
                    <a:pt x="147721" y="32204"/>
                  </a:lnTo>
                  <a:lnTo>
                    <a:pt x="140847" y="36157"/>
                  </a:lnTo>
                  <a:lnTo>
                    <a:pt x="131705" y="41450"/>
                  </a:lnTo>
                  <a:lnTo>
                    <a:pt x="115826" y="50592"/>
                  </a:lnTo>
                  <a:lnTo>
                    <a:pt x="115654" y="50695"/>
                  </a:lnTo>
                  <a:lnTo>
                    <a:pt x="85065" y="33029"/>
                  </a:lnTo>
                  <a:lnTo>
                    <a:pt x="83415" y="32067"/>
                  </a:lnTo>
                  <a:lnTo>
                    <a:pt x="91905" y="27186"/>
                  </a:lnTo>
                  <a:lnTo>
                    <a:pt x="99466" y="22821"/>
                  </a:lnTo>
                  <a:lnTo>
                    <a:pt x="115482" y="13576"/>
                  </a:lnTo>
                  <a:close/>
                  <a:moveTo>
                    <a:pt x="181163" y="13679"/>
                  </a:moveTo>
                  <a:lnTo>
                    <a:pt x="192642" y="20312"/>
                  </a:lnTo>
                  <a:lnTo>
                    <a:pt x="213436" y="32307"/>
                  </a:lnTo>
                  <a:lnTo>
                    <a:pt x="187418" y="47361"/>
                  </a:lnTo>
                  <a:lnTo>
                    <a:pt x="181403" y="50833"/>
                  </a:lnTo>
                  <a:lnTo>
                    <a:pt x="149130" y="32204"/>
                  </a:lnTo>
                  <a:lnTo>
                    <a:pt x="165147" y="22959"/>
                  </a:lnTo>
                  <a:lnTo>
                    <a:pt x="181163" y="13679"/>
                  </a:lnTo>
                  <a:close/>
                  <a:moveTo>
                    <a:pt x="246878" y="13817"/>
                  </a:moveTo>
                  <a:lnTo>
                    <a:pt x="279151" y="32445"/>
                  </a:lnTo>
                  <a:lnTo>
                    <a:pt x="268806" y="38391"/>
                  </a:lnTo>
                  <a:lnTo>
                    <a:pt x="268187" y="38769"/>
                  </a:lnTo>
                  <a:lnTo>
                    <a:pt x="263135" y="41690"/>
                  </a:lnTo>
                  <a:lnTo>
                    <a:pt x="255195" y="46262"/>
                  </a:lnTo>
                  <a:lnTo>
                    <a:pt x="247118" y="50936"/>
                  </a:lnTo>
                  <a:lnTo>
                    <a:pt x="222441" y="36707"/>
                  </a:lnTo>
                  <a:lnTo>
                    <a:pt x="214845" y="32307"/>
                  </a:lnTo>
                  <a:lnTo>
                    <a:pt x="230862" y="23062"/>
                  </a:lnTo>
                  <a:lnTo>
                    <a:pt x="235776" y="20244"/>
                  </a:lnTo>
                  <a:lnTo>
                    <a:pt x="246878" y="13817"/>
                  </a:lnTo>
                  <a:close/>
                  <a:moveTo>
                    <a:pt x="82694" y="32479"/>
                  </a:moveTo>
                  <a:lnTo>
                    <a:pt x="103212" y="44302"/>
                  </a:lnTo>
                  <a:lnTo>
                    <a:pt x="114967" y="51142"/>
                  </a:lnTo>
                  <a:lnTo>
                    <a:pt x="103178" y="57913"/>
                  </a:lnTo>
                  <a:lnTo>
                    <a:pt x="98950" y="60387"/>
                  </a:lnTo>
                  <a:lnTo>
                    <a:pt x="82934" y="69598"/>
                  </a:lnTo>
                  <a:lnTo>
                    <a:pt x="79875" y="67846"/>
                  </a:lnTo>
                  <a:lnTo>
                    <a:pt x="50661" y="50970"/>
                  </a:lnTo>
                  <a:lnTo>
                    <a:pt x="55885" y="47980"/>
                  </a:lnTo>
                  <a:lnTo>
                    <a:pt x="66677" y="41759"/>
                  </a:lnTo>
                  <a:lnTo>
                    <a:pt x="80494" y="33751"/>
                  </a:lnTo>
                  <a:lnTo>
                    <a:pt x="82694" y="32479"/>
                  </a:lnTo>
                  <a:close/>
                  <a:moveTo>
                    <a:pt x="148443" y="32617"/>
                  </a:moveTo>
                  <a:lnTo>
                    <a:pt x="159785" y="39181"/>
                  </a:lnTo>
                  <a:lnTo>
                    <a:pt x="180682" y="51211"/>
                  </a:lnTo>
                  <a:lnTo>
                    <a:pt x="164665" y="60491"/>
                  </a:lnTo>
                  <a:lnTo>
                    <a:pt x="159647" y="63378"/>
                  </a:lnTo>
                  <a:lnTo>
                    <a:pt x="148649" y="69736"/>
                  </a:lnTo>
                  <a:lnTo>
                    <a:pt x="116376" y="51142"/>
                  </a:lnTo>
                  <a:lnTo>
                    <a:pt x="118541" y="49905"/>
                  </a:lnTo>
                  <a:lnTo>
                    <a:pt x="132427" y="41862"/>
                  </a:lnTo>
                  <a:lnTo>
                    <a:pt x="148443" y="32617"/>
                  </a:lnTo>
                  <a:close/>
                  <a:moveTo>
                    <a:pt x="214123" y="32754"/>
                  </a:moveTo>
                  <a:lnTo>
                    <a:pt x="240554" y="47980"/>
                  </a:lnTo>
                  <a:lnTo>
                    <a:pt x="240588" y="48014"/>
                  </a:lnTo>
                  <a:lnTo>
                    <a:pt x="246397" y="51348"/>
                  </a:lnTo>
                  <a:lnTo>
                    <a:pt x="242410" y="53651"/>
                  </a:lnTo>
                  <a:lnTo>
                    <a:pt x="230380" y="60594"/>
                  </a:lnTo>
                  <a:lnTo>
                    <a:pt x="222682" y="65027"/>
                  </a:lnTo>
                  <a:lnTo>
                    <a:pt x="214330" y="69839"/>
                  </a:lnTo>
                  <a:lnTo>
                    <a:pt x="182091" y="51211"/>
                  </a:lnTo>
                  <a:lnTo>
                    <a:pt x="187762" y="47980"/>
                  </a:lnTo>
                  <a:lnTo>
                    <a:pt x="198142" y="41965"/>
                  </a:lnTo>
                  <a:lnTo>
                    <a:pt x="200307" y="40694"/>
                  </a:lnTo>
                  <a:lnTo>
                    <a:pt x="204397" y="38322"/>
                  </a:lnTo>
                  <a:lnTo>
                    <a:pt x="207593" y="36535"/>
                  </a:lnTo>
                  <a:lnTo>
                    <a:pt x="214123" y="32754"/>
                  </a:lnTo>
                  <a:close/>
                  <a:moveTo>
                    <a:pt x="49974" y="51383"/>
                  </a:moveTo>
                  <a:lnTo>
                    <a:pt x="82212" y="70045"/>
                  </a:lnTo>
                  <a:lnTo>
                    <a:pt x="72451" y="75648"/>
                  </a:lnTo>
                  <a:lnTo>
                    <a:pt x="66196" y="79291"/>
                  </a:lnTo>
                  <a:lnTo>
                    <a:pt x="56676" y="84755"/>
                  </a:lnTo>
                  <a:lnTo>
                    <a:pt x="50180" y="88502"/>
                  </a:lnTo>
                  <a:lnTo>
                    <a:pt x="28664" y="76094"/>
                  </a:lnTo>
                  <a:lnTo>
                    <a:pt x="17941" y="69908"/>
                  </a:lnTo>
                  <a:lnTo>
                    <a:pt x="33957" y="60628"/>
                  </a:lnTo>
                  <a:lnTo>
                    <a:pt x="49974" y="51383"/>
                  </a:lnTo>
                  <a:close/>
                  <a:moveTo>
                    <a:pt x="115689" y="51520"/>
                  </a:moveTo>
                  <a:lnTo>
                    <a:pt x="118507" y="53170"/>
                  </a:lnTo>
                  <a:lnTo>
                    <a:pt x="147927" y="70148"/>
                  </a:lnTo>
                  <a:lnTo>
                    <a:pt x="131911" y="79394"/>
                  </a:lnTo>
                  <a:lnTo>
                    <a:pt x="115895" y="88639"/>
                  </a:lnTo>
                  <a:lnTo>
                    <a:pt x="103178" y="81319"/>
                  </a:lnTo>
                  <a:lnTo>
                    <a:pt x="83622" y="70045"/>
                  </a:lnTo>
                  <a:lnTo>
                    <a:pt x="99638" y="60765"/>
                  </a:lnTo>
                  <a:lnTo>
                    <a:pt x="109055" y="55369"/>
                  </a:lnTo>
                  <a:lnTo>
                    <a:pt x="115689" y="51520"/>
                  </a:lnTo>
                  <a:close/>
                  <a:moveTo>
                    <a:pt x="181369" y="51623"/>
                  </a:moveTo>
                  <a:lnTo>
                    <a:pt x="213642" y="70252"/>
                  </a:lnTo>
                  <a:lnTo>
                    <a:pt x="197626" y="79497"/>
                  </a:lnTo>
                  <a:lnTo>
                    <a:pt x="181575" y="88742"/>
                  </a:lnTo>
                  <a:lnTo>
                    <a:pt x="171608" y="82968"/>
                  </a:lnTo>
                  <a:lnTo>
                    <a:pt x="149337" y="70148"/>
                  </a:lnTo>
                  <a:lnTo>
                    <a:pt x="163909" y="61728"/>
                  </a:lnTo>
                  <a:lnTo>
                    <a:pt x="165353" y="60869"/>
                  </a:lnTo>
                  <a:lnTo>
                    <a:pt x="181369" y="51623"/>
                  </a:lnTo>
                  <a:close/>
                  <a:moveTo>
                    <a:pt x="247118" y="51761"/>
                  </a:moveTo>
                  <a:lnTo>
                    <a:pt x="265472" y="62381"/>
                  </a:lnTo>
                  <a:lnTo>
                    <a:pt x="279357" y="70389"/>
                  </a:lnTo>
                  <a:lnTo>
                    <a:pt x="271109" y="75132"/>
                  </a:lnTo>
                  <a:lnTo>
                    <a:pt x="268806" y="76472"/>
                  </a:lnTo>
                  <a:lnTo>
                    <a:pt x="263307" y="79634"/>
                  </a:lnTo>
                  <a:lnTo>
                    <a:pt x="249112" y="87849"/>
                  </a:lnTo>
                  <a:lnTo>
                    <a:pt x="247290" y="88880"/>
                  </a:lnTo>
                  <a:lnTo>
                    <a:pt x="244713" y="87368"/>
                  </a:lnTo>
                  <a:lnTo>
                    <a:pt x="215051" y="70252"/>
                  </a:lnTo>
                  <a:lnTo>
                    <a:pt x="231068" y="61006"/>
                  </a:lnTo>
                  <a:lnTo>
                    <a:pt x="234264" y="59150"/>
                  </a:lnTo>
                  <a:lnTo>
                    <a:pt x="240279" y="55679"/>
                  </a:lnTo>
                  <a:lnTo>
                    <a:pt x="247118" y="51761"/>
                  </a:lnTo>
                  <a:close/>
                  <a:moveTo>
                    <a:pt x="82934" y="70423"/>
                  </a:moveTo>
                  <a:lnTo>
                    <a:pt x="103178" y="82143"/>
                  </a:lnTo>
                  <a:lnTo>
                    <a:pt x="115173" y="89052"/>
                  </a:lnTo>
                  <a:lnTo>
                    <a:pt x="110464" y="91767"/>
                  </a:lnTo>
                  <a:lnTo>
                    <a:pt x="103178" y="95960"/>
                  </a:lnTo>
                  <a:lnTo>
                    <a:pt x="83106" y="107543"/>
                  </a:lnTo>
                  <a:lnTo>
                    <a:pt x="50867" y="88949"/>
                  </a:lnTo>
                  <a:lnTo>
                    <a:pt x="66884" y="79669"/>
                  </a:lnTo>
                  <a:lnTo>
                    <a:pt x="73173" y="76060"/>
                  </a:lnTo>
                  <a:lnTo>
                    <a:pt x="82934" y="70423"/>
                  </a:lnTo>
                  <a:close/>
                  <a:moveTo>
                    <a:pt x="148615" y="70561"/>
                  </a:moveTo>
                  <a:lnTo>
                    <a:pt x="180888" y="89155"/>
                  </a:lnTo>
                  <a:lnTo>
                    <a:pt x="164837" y="98400"/>
                  </a:lnTo>
                  <a:lnTo>
                    <a:pt x="148821" y="107680"/>
                  </a:lnTo>
                  <a:lnTo>
                    <a:pt x="133389" y="98744"/>
                  </a:lnTo>
                  <a:lnTo>
                    <a:pt x="118507" y="90152"/>
                  </a:lnTo>
                  <a:lnTo>
                    <a:pt x="116582" y="89052"/>
                  </a:lnTo>
                  <a:lnTo>
                    <a:pt x="118507" y="87917"/>
                  </a:lnTo>
                  <a:lnTo>
                    <a:pt x="130983" y="80700"/>
                  </a:lnTo>
                  <a:lnTo>
                    <a:pt x="135211" y="78294"/>
                  </a:lnTo>
                  <a:lnTo>
                    <a:pt x="148615" y="70561"/>
                  </a:lnTo>
                  <a:close/>
                  <a:moveTo>
                    <a:pt x="214330" y="70664"/>
                  </a:moveTo>
                  <a:lnTo>
                    <a:pt x="246603" y="89292"/>
                  </a:lnTo>
                  <a:lnTo>
                    <a:pt x="239488" y="93382"/>
                  </a:lnTo>
                  <a:lnTo>
                    <a:pt x="230587" y="98538"/>
                  </a:lnTo>
                  <a:lnTo>
                    <a:pt x="214570" y="107783"/>
                  </a:lnTo>
                  <a:lnTo>
                    <a:pt x="198898" y="98744"/>
                  </a:lnTo>
                  <a:lnTo>
                    <a:pt x="182297" y="89155"/>
                  </a:lnTo>
                  <a:lnTo>
                    <a:pt x="198313" y="79909"/>
                  </a:lnTo>
                  <a:lnTo>
                    <a:pt x="213264" y="71283"/>
                  </a:lnTo>
                  <a:lnTo>
                    <a:pt x="214330" y="70664"/>
                  </a:lnTo>
                  <a:close/>
                  <a:moveTo>
                    <a:pt x="50180" y="89327"/>
                  </a:moveTo>
                  <a:lnTo>
                    <a:pt x="71661" y="101734"/>
                  </a:lnTo>
                  <a:lnTo>
                    <a:pt x="81903" y="107646"/>
                  </a:lnTo>
                  <a:lnTo>
                    <a:pt x="82419" y="107955"/>
                  </a:lnTo>
                  <a:lnTo>
                    <a:pt x="58360" y="121840"/>
                  </a:lnTo>
                  <a:lnTo>
                    <a:pt x="50386" y="126446"/>
                  </a:lnTo>
                  <a:lnTo>
                    <a:pt x="22787" y="110533"/>
                  </a:lnTo>
                  <a:lnTo>
                    <a:pt x="18113" y="107852"/>
                  </a:lnTo>
                  <a:lnTo>
                    <a:pt x="34129" y="98572"/>
                  </a:lnTo>
                  <a:lnTo>
                    <a:pt x="34885" y="98160"/>
                  </a:lnTo>
                  <a:lnTo>
                    <a:pt x="50180" y="89327"/>
                  </a:lnTo>
                  <a:close/>
                  <a:moveTo>
                    <a:pt x="115895" y="89464"/>
                  </a:moveTo>
                  <a:lnTo>
                    <a:pt x="118541" y="90976"/>
                  </a:lnTo>
                  <a:lnTo>
                    <a:pt x="132014" y="98744"/>
                  </a:lnTo>
                  <a:lnTo>
                    <a:pt x="148168" y="108058"/>
                  </a:lnTo>
                  <a:lnTo>
                    <a:pt x="147859" y="108264"/>
                  </a:lnTo>
                  <a:lnTo>
                    <a:pt x="132117" y="117338"/>
                  </a:lnTo>
                  <a:lnTo>
                    <a:pt x="124281" y="121840"/>
                  </a:lnTo>
                  <a:lnTo>
                    <a:pt x="119022" y="124899"/>
                  </a:lnTo>
                  <a:lnTo>
                    <a:pt x="116101" y="126583"/>
                  </a:lnTo>
                  <a:lnTo>
                    <a:pt x="109777" y="122940"/>
                  </a:lnTo>
                  <a:lnTo>
                    <a:pt x="107921" y="121840"/>
                  </a:lnTo>
                  <a:lnTo>
                    <a:pt x="83862" y="107955"/>
                  </a:lnTo>
                  <a:lnTo>
                    <a:pt x="84378" y="107646"/>
                  </a:lnTo>
                  <a:lnTo>
                    <a:pt x="88193" y="105446"/>
                  </a:lnTo>
                  <a:lnTo>
                    <a:pt x="99878" y="98710"/>
                  </a:lnTo>
                  <a:lnTo>
                    <a:pt x="100806" y="98160"/>
                  </a:lnTo>
                  <a:lnTo>
                    <a:pt x="115895" y="89464"/>
                  </a:lnTo>
                  <a:close/>
                  <a:moveTo>
                    <a:pt x="181575" y="89567"/>
                  </a:moveTo>
                  <a:lnTo>
                    <a:pt x="213849" y="108196"/>
                  </a:lnTo>
                  <a:lnTo>
                    <a:pt x="213745" y="108230"/>
                  </a:lnTo>
                  <a:lnTo>
                    <a:pt x="197832" y="117441"/>
                  </a:lnTo>
                  <a:lnTo>
                    <a:pt x="191818" y="120912"/>
                  </a:lnTo>
                  <a:lnTo>
                    <a:pt x="190168" y="121840"/>
                  </a:lnTo>
                  <a:lnTo>
                    <a:pt x="187074" y="123628"/>
                  </a:lnTo>
                  <a:lnTo>
                    <a:pt x="181782" y="126686"/>
                  </a:lnTo>
                  <a:lnTo>
                    <a:pt x="178241" y="124624"/>
                  </a:lnTo>
                  <a:lnTo>
                    <a:pt x="173430" y="121840"/>
                  </a:lnTo>
                  <a:lnTo>
                    <a:pt x="149852" y="108264"/>
                  </a:lnTo>
                  <a:lnTo>
                    <a:pt x="149543" y="108092"/>
                  </a:lnTo>
                  <a:lnTo>
                    <a:pt x="165559" y="98813"/>
                  </a:lnTo>
                  <a:lnTo>
                    <a:pt x="165697" y="98744"/>
                  </a:lnTo>
                  <a:lnTo>
                    <a:pt x="181575" y="89567"/>
                  </a:lnTo>
                  <a:close/>
                  <a:moveTo>
                    <a:pt x="247325" y="89670"/>
                  </a:moveTo>
                  <a:lnTo>
                    <a:pt x="262997" y="98778"/>
                  </a:lnTo>
                  <a:lnTo>
                    <a:pt x="264922" y="99878"/>
                  </a:lnTo>
                  <a:lnTo>
                    <a:pt x="279460" y="108264"/>
                  </a:lnTo>
                  <a:lnTo>
                    <a:pt x="279563" y="108333"/>
                  </a:lnTo>
                  <a:lnTo>
                    <a:pt x="263547" y="117578"/>
                  </a:lnTo>
                  <a:lnTo>
                    <a:pt x="247496" y="126824"/>
                  </a:lnTo>
                  <a:lnTo>
                    <a:pt x="215361" y="108264"/>
                  </a:lnTo>
                  <a:lnTo>
                    <a:pt x="215258" y="108196"/>
                  </a:lnTo>
                  <a:lnTo>
                    <a:pt x="222544" y="103968"/>
                  </a:lnTo>
                  <a:lnTo>
                    <a:pt x="231274" y="98916"/>
                  </a:lnTo>
                  <a:lnTo>
                    <a:pt x="231618" y="98744"/>
                  </a:lnTo>
                  <a:lnTo>
                    <a:pt x="241310" y="93142"/>
                  </a:lnTo>
                  <a:lnTo>
                    <a:pt x="247325" y="89670"/>
                  </a:lnTo>
                  <a:close/>
                  <a:moveTo>
                    <a:pt x="83140" y="108367"/>
                  </a:moveTo>
                  <a:lnTo>
                    <a:pt x="105275" y="121153"/>
                  </a:lnTo>
                  <a:lnTo>
                    <a:pt x="115379" y="126996"/>
                  </a:lnTo>
                  <a:lnTo>
                    <a:pt x="104415" y="133320"/>
                  </a:lnTo>
                  <a:lnTo>
                    <a:pt x="99363" y="136241"/>
                  </a:lnTo>
                  <a:lnTo>
                    <a:pt x="83347" y="145487"/>
                  </a:lnTo>
                  <a:lnTo>
                    <a:pt x="51108" y="126858"/>
                  </a:lnTo>
                  <a:lnTo>
                    <a:pt x="67124" y="117613"/>
                  </a:lnTo>
                  <a:lnTo>
                    <a:pt x="83140" y="108367"/>
                  </a:lnTo>
                  <a:close/>
                  <a:moveTo>
                    <a:pt x="148821" y="108471"/>
                  </a:moveTo>
                  <a:lnTo>
                    <a:pt x="180441" y="126755"/>
                  </a:lnTo>
                  <a:lnTo>
                    <a:pt x="181094" y="127133"/>
                  </a:lnTo>
                  <a:lnTo>
                    <a:pt x="171333" y="132735"/>
                  </a:lnTo>
                  <a:lnTo>
                    <a:pt x="165078" y="136379"/>
                  </a:lnTo>
                  <a:lnTo>
                    <a:pt x="149062" y="145624"/>
                  </a:lnTo>
                  <a:lnTo>
                    <a:pt x="119744" y="128714"/>
                  </a:lnTo>
                  <a:lnTo>
                    <a:pt x="116788" y="126996"/>
                  </a:lnTo>
                  <a:lnTo>
                    <a:pt x="119744" y="125277"/>
                  </a:lnTo>
                  <a:lnTo>
                    <a:pt x="132805" y="117716"/>
                  </a:lnTo>
                  <a:lnTo>
                    <a:pt x="137823" y="114829"/>
                  </a:lnTo>
                  <a:lnTo>
                    <a:pt x="148821" y="108471"/>
                  </a:lnTo>
                  <a:close/>
                  <a:moveTo>
                    <a:pt x="214536" y="108574"/>
                  </a:moveTo>
                  <a:lnTo>
                    <a:pt x="246809" y="127202"/>
                  </a:lnTo>
                  <a:lnTo>
                    <a:pt x="239832" y="131223"/>
                  </a:lnTo>
                  <a:lnTo>
                    <a:pt x="214742" y="145727"/>
                  </a:lnTo>
                  <a:lnTo>
                    <a:pt x="187143" y="129780"/>
                  </a:lnTo>
                  <a:lnTo>
                    <a:pt x="184634" y="128336"/>
                  </a:lnTo>
                  <a:lnTo>
                    <a:pt x="182503" y="127099"/>
                  </a:lnTo>
                  <a:lnTo>
                    <a:pt x="198520" y="117853"/>
                  </a:lnTo>
                  <a:lnTo>
                    <a:pt x="214536" y="108574"/>
                  </a:lnTo>
                  <a:close/>
                  <a:moveTo>
                    <a:pt x="50386" y="127271"/>
                  </a:moveTo>
                  <a:lnTo>
                    <a:pt x="82659" y="145899"/>
                  </a:lnTo>
                  <a:lnTo>
                    <a:pt x="79772" y="147549"/>
                  </a:lnTo>
                  <a:lnTo>
                    <a:pt x="78088" y="148546"/>
                  </a:lnTo>
                  <a:lnTo>
                    <a:pt x="66609" y="155144"/>
                  </a:lnTo>
                  <a:lnTo>
                    <a:pt x="50558" y="164390"/>
                  </a:lnTo>
                  <a:lnTo>
                    <a:pt x="21894" y="147824"/>
                  </a:lnTo>
                  <a:lnTo>
                    <a:pt x="18319" y="145762"/>
                  </a:lnTo>
                  <a:lnTo>
                    <a:pt x="34370" y="136516"/>
                  </a:lnTo>
                  <a:lnTo>
                    <a:pt x="50386" y="127271"/>
                  </a:lnTo>
                  <a:close/>
                  <a:moveTo>
                    <a:pt x="116101" y="127374"/>
                  </a:moveTo>
                  <a:lnTo>
                    <a:pt x="119779" y="129505"/>
                  </a:lnTo>
                  <a:lnTo>
                    <a:pt x="141466" y="142015"/>
                  </a:lnTo>
                  <a:lnTo>
                    <a:pt x="148340" y="146002"/>
                  </a:lnTo>
                  <a:lnTo>
                    <a:pt x="145900" y="147446"/>
                  </a:lnTo>
                  <a:lnTo>
                    <a:pt x="132323" y="155248"/>
                  </a:lnTo>
                  <a:lnTo>
                    <a:pt x="116273" y="164527"/>
                  </a:lnTo>
                  <a:lnTo>
                    <a:pt x="104415" y="157688"/>
                  </a:lnTo>
                  <a:lnTo>
                    <a:pt x="85684" y="146861"/>
                  </a:lnTo>
                  <a:lnTo>
                    <a:pt x="84034" y="145899"/>
                  </a:lnTo>
                  <a:lnTo>
                    <a:pt x="86749" y="144318"/>
                  </a:lnTo>
                  <a:lnTo>
                    <a:pt x="100085" y="136654"/>
                  </a:lnTo>
                  <a:lnTo>
                    <a:pt x="116101" y="127374"/>
                  </a:lnTo>
                  <a:close/>
                  <a:moveTo>
                    <a:pt x="181782" y="127511"/>
                  </a:moveTo>
                  <a:lnTo>
                    <a:pt x="214055" y="146140"/>
                  </a:lnTo>
                  <a:lnTo>
                    <a:pt x="181988" y="164630"/>
                  </a:lnTo>
                  <a:lnTo>
                    <a:pt x="149749" y="146002"/>
                  </a:lnTo>
                  <a:lnTo>
                    <a:pt x="165765" y="136757"/>
                  </a:lnTo>
                  <a:lnTo>
                    <a:pt x="181782" y="127511"/>
                  </a:lnTo>
                  <a:close/>
                  <a:moveTo>
                    <a:pt x="247496" y="127649"/>
                  </a:moveTo>
                  <a:lnTo>
                    <a:pt x="279770" y="146277"/>
                  </a:lnTo>
                  <a:lnTo>
                    <a:pt x="268806" y="152601"/>
                  </a:lnTo>
                  <a:lnTo>
                    <a:pt x="263753" y="155523"/>
                  </a:lnTo>
                  <a:lnTo>
                    <a:pt x="247703" y="164768"/>
                  </a:lnTo>
                  <a:lnTo>
                    <a:pt x="215464" y="146140"/>
                  </a:lnTo>
                  <a:lnTo>
                    <a:pt x="231480" y="136894"/>
                  </a:lnTo>
                  <a:lnTo>
                    <a:pt x="247496" y="127649"/>
                  </a:lnTo>
                  <a:close/>
                  <a:moveTo>
                    <a:pt x="83347" y="146277"/>
                  </a:moveTo>
                  <a:lnTo>
                    <a:pt x="109846" y="161572"/>
                  </a:lnTo>
                  <a:lnTo>
                    <a:pt x="110155" y="161743"/>
                  </a:lnTo>
                  <a:lnTo>
                    <a:pt x="115585" y="164905"/>
                  </a:lnTo>
                  <a:lnTo>
                    <a:pt x="104415" y="171367"/>
                  </a:lnTo>
                  <a:lnTo>
                    <a:pt x="99569" y="174185"/>
                  </a:lnTo>
                  <a:lnTo>
                    <a:pt x="83518" y="183431"/>
                  </a:lnTo>
                  <a:lnTo>
                    <a:pt x="80494" y="181678"/>
                  </a:lnTo>
                  <a:lnTo>
                    <a:pt x="51280" y="164802"/>
                  </a:lnTo>
                  <a:lnTo>
                    <a:pt x="64168" y="157378"/>
                  </a:lnTo>
                  <a:lnTo>
                    <a:pt x="67296" y="155557"/>
                  </a:lnTo>
                  <a:lnTo>
                    <a:pt x="81147" y="147583"/>
                  </a:lnTo>
                  <a:lnTo>
                    <a:pt x="83347" y="146277"/>
                  </a:lnTo>
                  <a:close/>
                  <a:moveTo>
                    <a:pt x="149027" y="146415"/>
                  </a:moveTo>
                  <a:lnTo>
                    <a:pt x="165662" y="156004"/>
                  </a:lnTo>
                  <a:lnTo>
                    <a:pt x="181300" y="165043"/>
                  </a:lnTo>
                  <a:lnTo>
                    <a:pt x="165250" y="174288"/>
                  </a:lnTo>
                  <a:lnTo>
                    <a:pt x="151742" y="182090"/>
                  </a:lnTo>
                  <a:lnTo>
                    <a:pt x="149233" y="183534"/>
                  </a:lnTo>
                  <a:lnTo>
                    <a:pt x="116995" y="164905"/>
                  </a:lnTo>
                  <a:lnTo>
                    <a:pt x="119744" y="163324"/>
                  </a:lnTo>
                  <a:lnTo>
                    <a:pt x="133011" y="155660"/>
                  </a:lnTo>
                  <a:lnTo>
                    <a:pt x="149027" y="146415"/>
                  </a:lnTo>
                  <a:close/>
                  <a:moveTo>
                    <a:pt x="214742" y="146552"/>
                  </a:moveTo>
                  <a:lnTo>
                    <a:pt x="241172" y="161812"/>
                  </a:lnTo>
                  <a:lnTo>
                    <a:pt x="247015" y="165180"/>
                  </a:lnTo>
                  <a:lnTo>
                    <a:pt x="230999" y="174426"/>
                  </a:lnTo>
                  <a:lnTo>
                    <a:pt x="214948" y="183671"/>
                  </a:lnTo>
                  <a:lnTo>
                    <a:pt x="182710" y="165077"/>
                  </a:lnTo>
                  <a:lnTo>
                    <a:pt x="198726" y="155797"/>
                  </a:lnTo>
                  <a:lnTo>
                    <a:pt x="205015" y="152189"/>
                  </a:lnTo>
                  <a:lnTo>
                    <a:pt x="211958" y="148167"/>
                  </a:lnTo>
                  <a:lnTo>
                    <a:pt x="214742" y="146552"/>
                  </a:lnTo>
                  <a:close/>
                  <a:moveTo>
                    <a:pt x="26465" y="0"/>
                  </a:moveTo>
                  <a:lnTo>
                    <a:pt x="49046" y="13060"/>
                  </a:lnTo>
                  <a:lnTo>
                    <a:pt x="43546" y="16222"/>
                  </a:lnTo>
                  <a:lnTo>
                    <a:pt x="17013" y="31551"/>
                  </a:lnTo>
                  <a:lnTo>
                    <a:pt x="16669" y="31379"/>
                  </a:lnTo>
                  <a:lnTo>
                    <a:pt x="16223" y="31105"/>
                  </a:lnTo>
                  <a:lnTo>
                    <a:pt x="0" y="21722"/>
                  </a:lnTo>
                  <a:lnTo>
                    <a:pt x="0" y="22546"/>
                  </a:lnTo>
                  <a:lnTo>
                    <a:pt x="16291" y="31964"/>
                  </a:lnTo>
                  <a:lnTo>
                    <a:pt x="13301" y="33682"/>
                  </a:lnTo>
                  <a:lnTo>
                    <a:pt x="275" y="41209"/>
                  </a:lnTo>
                  <a:lnTo>
                    <a:pt x="0" y="41347"/>
                  </a:lnTo>
                  <a:lnTo>
                    <a:pt x="0" y="42172"/>
                  </a:lnTo>
                  <a:lnTo>
                    <a:pt x="962" y="41622"/>
                  </a:lnTo>
                  <a:lnTo>
                    <a:pt x="14779" y="33648"/>
                  </a:lnTo>
                  <a:lnTo>
                    <a:pt x="17013" y="32342"/>
                  </a:lnTo>
                  <a:lnTo>
                    <a:pt x="49252" y="50970"/>
                  </a:lnTo>
                  <a:lnTo>
                    <a:pt x="33236" y="60216"/>
                  </a:lnTo>
                  <a:lnTo>
                    <a:pt x="17219" y="69495"/>
                  </a:lnTo>
                  <a:lnTo>
                    <a:pt x="0" y="59563"/>
                  </a:lnTo>
                  <a:lnTo>
                    <a:pt x="0" y="60387"/>
                  </a:lnTo>
                  <a:lnTo>
                    <a:pt x="16497" y="69908"/>
                  </a:lnTo>
                  <a:lnTo>
                    <a:pt x="481" y="79153"/>
                  </a:lnTo>
                  <a:lnTo>
                    <a:pt x="0" y="79428"/>
                  </a:lnTo>
                  <a:lnTo>
                    <a:pt x="0" y="80219"/>
                  </a:lnTo>
                  <a:lnTo>
                    <a:pt x="1169" y="79566"/>
                  </a:lnTo>
                  <a:lnTo>
                    <a:pt x="17219" y="70286"/>
                  </a:lnTo>
                  <a:lnTo>
                    <a:pt x="49458" y="88949"/>
                  </a:lnTo>
                  <a:lnTo>
                    <a:pt x="33442" y="98194"/>
                  </a:lnTo>
                  <a:lnTo>
                    <a:pt x="28802" y="100840"/>
                  </a:lnTo>
                  <a:lnTo>
                    <a:pt x="17425" y="107405"/>
                  </a:lnTo>
                  <a:lnTo>
                    <a:pt x="11205" y="103831"/>
                  </a:lnTo>
                  <a:lnTo>
                    <a:pt x="34" y="97369"/>
                  </a:lnTo>
                  <a:lnTo>
                    <a:pt x="34" y="98194"/>
                  </a:lnTo>
                  <a:lnTo>
                    <a:pt x="447" y="98435"/>
                  </a:lnTo>
                  <a:lnTo>
                    <a:pt x="16429" y="107646"/>
                  </a:lnTo>
                  <a:lnTo>
                    <a:pt x="16738" y="107817"/>
                  </a:lnTo>
                  <a:lnTo>
                    <a:pt x="687" y="117097"/>
                  </a:lnTo>
                  <a:lnTo>
                    <a:pt x="0" y="117475"/>
                  </a:lnTo>
                  <a:lnTo>
                    <a:pt x="0" y="118300"/>
                  </a:lnTo>
                  <a:lnTo>
                    <a:pt x="1375" y="117475"/>
                  </a:lnTo>
                  <a:lnTo>
                    <a:pt x="17425" y="108230"/>
                  </a:lnTo>
                  <a:lnTo>
                    <a:pt x="21481" y="110601"/>
                  </a:lnTo>
                  <a:lnTo>
                    <a:pt x="39525" y="121015"/>
                  </a:lnTo>
                  <a:lnTo>
                    <a:pt x="49664" y="126858"/>
                  </a:lnTo>
                  <a:lnTo>
                    <a:pt x="33648" y="136104"/>
                  </a:lnTo>
                  <a:lnTo>
                    <a:pt x="25227" y="140984"/>
                  </a:lnTo>
                  <a:lnTo>
                    <a:pt x="20072" y="143974"/>
                  </a:lnTo>
                  <a:lnTo>
                    <a:pt x="17632" y="145349"/>
                  </a:lnTo>
                  <a:lnTo>
                    <a:pt x="16910" y="144937"/>
                  </a:lnTo>
                  <a:lnTo>
                    <a:pt x="16841" y="144902"/>
                  </a:lnTo>
                  <a:lnTo>
                    <a:pt x="0" y="135210"/>
                  </a:lnTo>
                  <a:lnTo>
                    <a:pt x="0" y="136001"/>
                  </a:lnTo>
                  <a:lnTo>
                    <a:pt x="16910" y="145762"/>
                  </a:lnTo>
                  <a:lnTo>
                    <a:pt x="7149" y="151398"/>
                  </a:lnTo>
                  <a:lnTo>
                    <a:pt x="894" y="155007"/>
                  </a:lnTo>
                  <a:lnTo>
                    <a:pt x="0" y="155523"/>
                  </a:lnTo>
                  <a:lnTo>
                    <a:pt x="0" y="156347"/>
                  </a:lnTo>
                  <a:lnTo>
                    <a:pt x="1581" y="155419"/>
                  </a:lnTo>
                  <a:lnTo>
                    <a:pt x="12442" y="149164"/>
                  </a:lnTo>
                  <a:lnTo>
                    <a:pt x="17632" y="146174"/>
                  </a:lnTo>
                  <a:lnTo>
                    <a:pt x="44646" y="161778"/>
                  </a:lnTo>
                  <a:lnTo>
                    <a:pt x="49870" y="164768"/>
                  </a:lnTo>
                  <a:lnTo>
                    <a:pt x="33854" y="174013"/>
                  </a:lnTo>
                  <a:lnTo>
                    <a:pt x="17838" y="183259"/>
                  </a:lnTo>
                  <a:lnTo>
                    <a:pt x="0" y="173017"/>
                  </a:lnTo>
                  <a:lnTo>
                    <a:pt x="0" y="173842"/>
                  </a:lnTo>
                  <a:lnTo>
                    <a:pt x="17116" y="183706"/>
                  </a:lnTo>
                  <a:lnTo>
                    <a:pt x="1100" y="192951"/>
                  </a:lnTo>
                  <a:lnTo>
                    <a:pt x="447" y="193329"/>
                  </a:lnTo>
                  <a:lnTo>
                    <a:pt x="1856" y="193329"/>
                  </a:lnTo>
                  <a:lnTo>
                    <a:pt x="17838" y="184118"/>
                  </a:lnTo>
                  <a:lnTo>
                    <a:pt x="33785" y="193329"/>
                  </a:lnTo>
                  <a:lnTo>
                    <a:pt x="35195" y="193329"/>
                  </a:lnTo>
                  <a:lnTo>
                    <a:pt x="29283" y="189927"/>
                  </a:lnTo>
                  <a:lnTo>
                    <a:pt x="18525" y="183706"/>
                  </a:lnTo>
                  <a:lnTo>
                    <a:pt x="34576" y="174460"/>
                  </a:lnTo>
                  <a:lnTo>
                    <a:pt x="50592" y="165215"/>
                  </a:lnTo>
                  <a:lnTo>
                    <a:pt x="82831" y="183843"/>
                  </a:lnTo>
                  <a:lnTo>
                    <a:pt x="73070" y="189480"/>
                  </a:lnTo>
                  <a:lnTo>
                    <a:pt x="66815" y="193089"/>
                  </a:lnTo>
                  <a:lnTo>
                    <a:pt x="66368" y="193329"/>
                  </a:lnTo>
                  <a:lnTo>
                    <a:pt x="67777" y="193329"/>
                  </a:lnTo>
                  <a:lnTo>
                    <a:pt x="83553" y="184256"/>
                  </a:lnTo>
                  <a:lnTo>
                    <a:pt x="99294" y="193329"/>
                  </a:lnTo>
                  <a:lnTo>
                    <a:pt x="100703" y="193329"/>
                  </a:lnTo>
                  <a:lnTo>
                    <a:pt x="84240" y="183843"/>
                  </a:lnTo>
                  <a:lnTo>
                    <a:pt x="100257" y="174563"/>
                  </a:lnTo>
                  <a:lnTo>
                    <a:pt x="116307" y="165318"/>
                  </a:lnTo>
                  <a:lnTo>
                    <a:pt x="119744" y="167311"/>
                  </a:lnTo>
                  <a:lnTo>
                    <a:pt x="138613" y="178206"/>
                  </a:lnTo>
                  <a:lnTo>
                    <a:pt x="148512" y="183946"/>
                  </a:lnTo>
                  <a:lnTo>
                    <a:pt x="132495" y="193192"/>
                  </a:lnTo>
                  <a:lnTo>
                    <a:pt x="132289" y="193329"/>
                  </a:lnTo>
                  <a:lnTo>
                    <a:pt x="133698" y="193329"/>
                  </a:lnTo>
                  <a:lnTo>
                    <a:pt x="135829" y="192126"/>
                  </a:lnTo>
                  <a:lnTo>
                    <a:pt x="149233" y="184393"/>
                  </a:lnTo>
                  <a:lnTo>
                    <a:pt x="164803" y="193329"/>
                  </a:lnTo>
                  <a:lnTo>
                    <a:pt x="166212" y="193329"/>
                  </a:lnTo>
                  <a:lnTo>
                    <a:pt x="149955" y="183946"/>
                  </a:lnTo>
                  <a:lnTo>
                    <a:pt x="157791" y="179409"/>
                  </a:lnTo>
                  <a:lnTo>
                    <a:pt x="165937" y="174701"/>
                  </a:lnTo>
                  <a:lnTo>
                    <a:pt x="181988" y="165455"/>
                  </a:lnTo>
                  <a:lnTo>
                    <a:pt x="214227" y="184049"/>
                  </a:lnTo>
                  <a:lnTo>
                    <a:pt x="201510" y="191439"/>
                  </a:lnTo>
                  <a:lnTo>
                    <a:pt x="198245" y="193329"/>
                  </a:lnTo>
                  <a:lnTo>
                    <a:pt x="199619" y="193329"/>
                  </a:lnTo>
                  <a:lnTo>
                    <a:pt x="214983" y="184462"/>
                  </a:lnTo>
                  <a:lnTo>
                    <a:pt x="230312" y="193329"/>
                  </a:lnTo>
                  <a:lnTo>
                    <a:pt x="231721" y="193329"/>
                  </a:lnTo>
                  <a:lnTo>
                    <a:pt x="215670" y="184084"/>
                  </a:lnTo>
                  <a:lnTo>
                    <a:pt x="231686" y="174804"/>
                  </a:lnTo>
                  <a:lnTo>
                    <a:pt x="237598" y="171436"/>
                  </a:lnTo>
                  <a:lnTo>
                    <a:pt x="238492" y="170886"/>
                  </a:lnTo>
                  <a:lnTo>
                    <a:pt x="247703" y="165593"/>
                  </a:lnTo>
                  <a:lnTo>
                    <a:pt x="270455" y="178722"/>
                  </a:lnTo>
                  <a:lnTo>
                    <a:pt x="279907" y="184187"/>
                  </a:lnTo>
                  <a:lnTo>
                    <a:pt x="275405" y="186799"/>
                  </a:lnTo>
                  <a:lnTo>
                    <a:pt x="269974" y="189927"/>
                  </a:lnTo>
                  <a:lnTo>
                    <a:pt x="269356" y="190305"/>
                  </a:lnTo>
                  <a:lnTo>
                    <a:pt x="268221" y="190958"/>
                  </a:lnTo>
                  <a:lnTo>
                    <a:pt x="264131" y="193329"/>
                  </a:lnTo>
                  <a:lnTo>
                    <a:pt x="265541" y="193329"/>
                  </a:lnTo>
                  <a:lnTo>
                    <a:pt x="269390" y="191095"/>
                  </a:lnTo>
                  <a:lnTo>
                    <a:pt x="280663" y="184599"/>
                  </a:lnTo>
                  <a:lnTo>
                    <a:pt x="284478" y="186799"/>
                  </a:lnTo>
                  <a:lnTo>
                    <a:pt x="284478" y="185974"/>
                  </a:lnTo>
                  <a:lnTo>
                    <a:pt x="281385" y="184187"/>
                  </a:lnTo>
                  <a:lnTo>
                    <a:pt x="284478" y="182400"/>
                  </a:lnTo>
                  <a:lnTo>
                    <a:pt x="284478" y="181575"/>
                  </a:lnTo>
                  <a:lnTo>
                    <a:pt x="280663" y="183774"/>
                  </a:lnTo>
                  <a:lnTo>
                    <a:pt x="269390" y="177279"/>
                  </a:lnTo>
                  <a:lnTo>
                    <a:pt x="248424" y="165146"/>
                  </a:lnTo>
                  <a:lnTo>
                    <a:pt x="254267" y="161778"/>
                  </a:lnTo>
                  <a:lnTo>
                    <a:pt x="264441" y="155901"/>
                  </a:lnTo>
                  <a:lnTo>
                    <a:pt x="269390" y="153048"/>
                  </a:lnTo>
                  <a:lnTo>
                    <a:pt x="280457" y="146655"/>
                  </a:lnTo>
                  <a:lnTo>
                    <a:pt x="284478" y="148992"/>
                  </a:lnTo>
                  <a:lnTo>
                    <a:pt x="284478" y="148167"/>
                  </a:lnTo>
                  <a:lnTo>
                    <a:pt x="281179" y="146243"/>
                  </a:lnTo>
                  <a:lnTo>
                    <a:pt x="284478" y="144318"/>
                  </a:lnTo>
                  <a:lnTo>
                    <a:pt x="284478" y="143493"/>
                  </a:lnTo>
                  <a:lnTo>
                    <a:pt x="280457" y="145830"/>
                  </a:lnTo>
                  <a:lnTo>
                    <a:pt x="270009" y="139816"/>
                  </a:lnTo>
                  <a:lnTo>
                    <a:pt x="269390" y="139438"/>
                  </a:lnTo>
                  <a:lnTo>
                    <a:pt x="268771" y="139094"/>
                  </a:lnTo>
                  <a:lnTo>
                    <a:pt x="248218" y="127202"/>
                  </a:lnTo>
                  <a:lnTo>
                    <a:pt x="264235" y="117957"/>
                  </a:lnTo>
                  <a:lnTo>
                    <a:pt x="268771" y="115344"/>
                  </a:lnTo>
                  <a:lnTo>
                    <a:pt x="269390" y="114966"/>
                  </a:lnTo>
                  <a:lnTo>
                    <a:pt x="280251" y="108711"/>
                  </a:lnTo>
                  <a:lnTo>
                    <a:pt x="284478" y="111151"/>
                  </a:lnTo>
                  <a:lnTo>
                    <a:pt x="284478" y="110361"/>
                  </a:lnTo>
                  <a:lnTo>
                    <a:pt x="280973" y="108299"/>
                  </a:lnTo>
                  <a:lnTo>
                    <a:pt x="281076" y="108264"/>
                  </a:lnTo>
                  <a:lnTo>
                    <a:pt x="284513" y="106271"/>
                  </a:lnTo>
                  <a:lnTo>
                    <a:pt x="284513" y="105446"/>
                  </a:lnTo>
                  <a:lnTo>
                    <a:pt x="280663" y="107680"/>
                  </a:lnTo>
                  <a:lnTo>
                    <a:pt x="280285" y="107886"/>
                  </a:lnTo>
                  <a:lnTo>
                    <a:pt x="275095" y="104896"/>
                  </a:lnTo>
                  <a:lnTo>
                    <a:pt x="269424" y="101631"/>
                  </a:lnTo>
                  <a:lnTo>
                    <a:pt x="268806" y="101287"/>
                  </a:lnTo>
                  <a:lnTo>
                    <a:pt x="266228" y="99775"/>
                  </a:lnTo>
                  <a:lnTo>
                    <a:pt x="255745" y="93726"/>
                  </a:lnTo>
                  <a:lnTo>
                    <a:pt x="248012" y="89258"/>
                  </a:lnTo>
                  <a:lnTo>
                    <a:pt x="260351" y="82143"/>
                  </a:lnTo>
                  <a:lnTo>
                    <a:pt x="264028" y="80012"/>
                  </a:lnTo>
                  <a:lnTo>
                    <a:pt x="264784" y="79566"/>
                  </a:lnTo>
                  <a:lnTo>
                    <a:pt x="268806" y="77263"/>
                  </a:lnTo>
                  <a:lnTo>
                    <a:pt x="280079" y="70767"/>
                  </a:lnTo>
                  <a:lnTo>
                    <a:pt x="284513" y="73345"/>
                  </a:lnTo>
                  <a:lnTo>
                    <a:pt x="284513" y="72520"/>
                  </a:lnTo>
                  <a:lnTo>
                    <a:pt x="280766" y="70355"/>
                  </a:lnTo>
                  <a:lnTo>
                    <a:pt x="284513" y="68224"/>
                  </a:lnTo>
                  <a:lnTo>
                    <a:pt x="284513" y="67399"/>
                  </a:lnTo>
                  <a:lnTo>
                    <a:pt x="280079" y="69977"/>
                  </a:lnTo>
                  <a:lnTo>
                    <a:pt x="268806" y="63446"/>
                  </a:lnTo>
                  <a:lnTo>
                    <a:pt x="247806" y="51348"/>
                  </a:lnTo>
                  <a:lnTo>
                    <a:pt x="253649" y="47946"/>
                  </a:lnTo>
                  <a:lnTo>
                    <a:pt x="263822" y="42103"/>
                  </a:lnTo>
                  <a:lnTo>
                    <a:pt x="275061" y="35607"/>
                  </a:lnTo>
                  <a:lnTo>
                    <a:pt x="279838" y="32857"/>
                  </a:lnTo>
                  <a:lnTo>
                    <a:pt x="284478" y="35538"/>
                  </a:lnTo>
                  <a:lnTo>
                    <a:pt x="284478" y="34713"/>
                  </a:lnTo>
                  <a:lnTo>
                    <a:pt x="280560" y="32445"/>
                  </a:lnTo>
                  <a:lnTo>
                    <a:pt x="284478" y="30142"/>
                  </a:lnTo>
                  <a:lnTo>
                    <a:pt x="284478" y="29352"/>
                  </a:lnTo>
                  <a:lnTo>
                    <a:pt x="279838" y="32032"/>
                  </a:lnTo>
                  <a:lnTo>
                    <a:pt x="269390" y="26018"/>
                  </a:lnTo>
                  <a:lnTo>
                    <a:pt x="268771" y="25640"/>
                  </a:lnTo>
                  <a:lnTo>
                    <a:pt x="268153" y="25296"/>
                  </a:lnTo>
                  <a:lnTo>
                    <a:pt x="260694" y="21000"/>
                  </a:lnTo>
                  <a:lnTo>
                    <a:pt x="247600" y="13439"/>
                  </a:lnTo>
                  <a:lnTo>
                    <a:pt x="263616" y="4193"/>
                  </a:lnTo>
                  <a:lnTo>
                    <a:pt x="268153" y="1547"/>
                  </a:lnTo>
                  <a:lnTo>
                    <a:pt x="270799" y="0"/>
                  </a:lnTo>
                  <a:lnTo>
                    <a:pt x="269390" y="0"/>
                  </a:lnTo>
                  <a:lnTo>
                    <a:pt x="262929" y="3746"/>
                  </a:lnTo>
                  <a:lnTo>
                    <a:pt x="261279" y="4709"/>
                  </a:lnTo>
                  <a:lnTo>
                    <a:pt x="246878" y="12992"/>
                  </a:lnTo>
                  <a:lnTo>
                    <a:pt x="224400" y="0"/>
                  </a:lnTo>
                  <a:lnTo>
                    <a:pt x="222991" y="0"/>
                  </a:lnTo>
                  <a:lnTo>
                    <a:pt x="246190" y="13404"/>
                  </a:lnTo>
                  <a:lnTo>
                    <a:pt x="239213" y="17425"/>
                  </a:lnTo>
                  <a:lnTo>
                    <a:pt x="214123" y="31895"/>
                  </a:lnTo>
                  <a:lnTo>
                    <a:pt x="186525" y="15982"/>
                  </a:lnTo>
                  <a:lnTo>
                    <a:pt x="184016" y="14504"/>
                  </a:lnTo>
                  <a:lnTo>
                    <a:pt x="181885" y="13301"/>
                  </a:lnTo>
                  <a:lnTo>
                    <a:pt x="197901" y="4021"/>
                  </a:lnTo>
                  <a:lnTo>
                    <a:pt x="204878" y="0"/>
                  </a:lnTo>
                  <a:lnTo>
                    <a:pt x="203469" y="0"/>
                  </a:lnTo>
                  <a:lnTo>
                    <a:pt x="197214" y="3609"/>
                  </a:lnTo>
                  <a:lnTo>
                    <a:pt x="181163" y="12889"/>
                  </a:lnTo>
                  <a:lnTo>
                    <a:pt x="177623" y="10826"/>
                  </a:lnTo>
                  <a:lnTo>
                    <a:pt x="172811" y="8042"/>
                  </a:lnTo>
                  <a:lnTo>
                    <a:pt x="158891" y="0"/>
                  </a:lnTo>
                  <a:lnTo>
                    <a:pt x="157482" y="0"/>
                  </a:lnTo>
                  <a:lnTo>
                    <a:pt x="176007" y="10723"/>
                  </a:lnTo>
                  <a:lnTo>
                    <a:pt x="180476" y="13301"/>
                  </a:lnTo>
                  <a:lnTo>
                    <a:pt x="170714" y="18903"/>
                  </a:lnTo>
                  <a:lnTo>
                    <a:pt x="164459" y="22512"/>
                  </a:lnTo>
                  <a:lnTo>
                    <a:pt x="148443" y="31792"/>
                  </a:lnTo>
                  <a:lnTo>
                    <a:pt x="138991" y="26361"/>
                  </a:lnTo>
                  <a:lnTo>
                    <a:pt x="118507" y="14504"/>
                  </a:lnTo>
                  <a:lnTo>
                    <a:pt x="116170" y="13164"/>
                  </a:lnTo>
                  <a:lnTo>
                    <a:pt x="118507" y="11823"/>
                  </a:lnTo>
                  <a:lnTo>
                    <a:pt x="132186" y="3918"/>
                  </a:lnTo>
                  <a:lnTo>
                    <a:pt x="137204" y="1031"/>
                  </a:lnTo>
                  <a:lnTo>
                    <a:pt x="138957" y="0"/>
                  </a:lnTo>
                  <a:lnTo>
                    <a:pt x="137548" y="0"/>
                  </a:lnTo>
                  <a:lnTo>
                    <a:pt x="131499" y="3506"/>
                  </a:lnTo>
                  <a:lnTo>
                    <a:pt x="123628" y="8042"/>
                  </a:lnTo>
                  <a:lnTo>
                    <a:pt x="118026" y="11273"/>
                  </a:lnTo>
                  <a:lnTo>
                    <a:pt x="115482" y="12751"/>
                  </a:lnTo>
                  <a:lnTo>
                    <a:pt x="107302" y="8042"/>
                  </a:lnTo>
                  <a:lnTo>
                    <a:pt x="103212" y="5671"/>
                  </a:lnTo>
                  <a:lnTo>
                    <a:pt x="93383" y="0"/>
                  </a:lnTo>
                  <a:lnTo>
                    <a:pt x="91973" y="0"/>
                  </a:lnTo>
                  <a:lnTo>
                    <a:pt x="114761" y="13164"/>
                  </a:lnTo>
                  <a:lnTo>
                    <a:pt x="103178" y="19831"/>
                  </a:lnTo>
                  <a:lnTo>
                    <a:pt x="98744" y="22409"/>
                  </a:lnTo>
                  <a:lnTo>
                    <a:pt x="94757" y="24712"/>
                  </a:lnTo>
                  <a:lnTo>
                    <a:pt x="82728" y="31654"/>
                  </a:lnTo>
                  <a:lnTo>
                    <a:pt x="50455" y="13060"/>
                  </a:lnTo>
                  <a:lnTo>
                    <a:pt x="55473" y="10139"/>
                  </a:lnTo>
                  <a:lnTo>
                    <a:pt x="66471" y="3781"/>
                  </a:lnTo>
                  <a:lnTo>
                    <a:pt x="73036" y="0"/>
                  </a:lnTo>
                  <a:lnTo>
                    <a:pt x="71627" y="0"/>
                  </a:lnTo>
                  <a:lnTo>
                    <a:pt x="49767" y="12648"/>
                  </a:lnTo>
                  <a:lnTo>
                    <a:pt x="44131" y="9383"/>
                  </a:lnTo>
                  <a:lnTo>
                    <a:pt x="27874"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11"/>
            <p:cNvSpPr/>
            <p:nvPr/>
          </p:nvSpPr>
          <p:spPr>
            <a:xfrm>
              <a:off x="238125" y="422400"/>
              <a:ext cx="178725" cy="103125"/>
            </a:xfrm>
            <a:custGeom>
              <a:avLst/>
              <a:gdLst/>
              <a:ahLst/>
              <a:cxnLst/>
              <a:rect l="l" t="t" r="r" b="b"/>
              <a:pathLst>
                <a:path w="7149" h="4125" extrusionOk="0">
                  <a:moveTo>
                    <a:pt x="5705" y="0"/>
                  </a:moveTo>
                  <a:lnTo>
                    <a:pt x="69" y="3265"/>
                  </a:lnTo>
                  <a:lnTo>
                    <a:pt x="0" y="3299"/>
                  </a:lnTo>
                  <a:lnTo>
                    <a:pt x="0" y="4124"/>
                  </a:lnTo>
                  <a:lnTo>
                    <a:pt x="756" y="3678"/>
                  </a:lnTo>
                  <a:lnTo>
                    <a:pt x="7149"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 name="Google Shape;14;p11"/>
          <p:cNvSpPr txBox="1">
            <a:spLocks noGrp="1"/>
          </p:cNvSpPr>
          <p:nvPr>
            <p:ph type="ctrTitle"/>
          </p:nvPr>
        </p:nvSpPr>
        <p:spPr>
          <a:xfrm>
            <a:off x="713225" y="858100"/>
            <a:ext cx="4430400" cy="1399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191919"/>
              </a:buClr>
              <a:buSzPts val="5200"/>
              <a:buNone/>
              <a:defRPr sz="72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5" name="Google Shape;15;p11"/>
          <p:cNvSpPr txBox="1">
            <a:spLocks noGrp="1"/>
          </p:cNvSpPr>
          <p:nvPr>
            <p:ph type="subTitle" idx="1"/>
          </p:nvPr>
        </p:nvSpPr>
        <p:spPr>
          <a:xfrm>
            <a:off x="713225" y="2326100"/>
            <a:ext cx="2699700" cy="669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600">
                <a:solidFill>
                  <a:schemeClr val="dk1"/>
                </a:solidFill>
                <a:latin typeface="Manrope Medium"/>
                <a:ea typeface="Manrope Medium"/>
                <a:cs typeface="Manrope Medium"/>
                <a:sym typeface="Manrope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6"/>
        <p:cNvGrpSpPr/>
        <p:nvPr/>
      </p:nvGrpSpPr>
      <p:grpSpPr>
        <a:xfrm>
          <a:off x="0" y="0"/>
          <a:ext cx="0" cy="0"/>
          <a:chOff x="0" y="0"/>
          <a:chExt cx="0" cy="0"/>
        </a:xfrm>
      </p:grpSpPr>
      <p:grpSp>
        <p:nvGrpSpPr>
          <p:cNvPr id="77" name="Google Shape;77;p20"/>
          <p:cNvGrpSpPr/>
          <p:nvPr/>
        </p:nvGrpSpPr>
        <p:grpSpPr>
          <a:xfrm>
            <a:off x="8" y="-558060"/>
            <a:ext cx="9144248" cy="6213626"/>
            <a:chOff x="238125" y="422400"/>
            <a:chExt cx="7112825" cy="4833250"/>
          </a:xfrm>
        </p:grpSpPr>
        <p:sp>
          <p:nvSpPr>
            <p:cNvPr id="78" name="Google Shape;78;p20"/>
            <p:cNvSpPr/>
            <p:nvPr/>
          </p:nvSpPr>
          <p:spPr>
            <a:xfrm>
              <a:off x="238125" y="422400"/>
              <a:ext cx="7112825" cy="4833250"/>
            </a:xfrm>
            <a:custGeom>
              <a:avLst/>
              <a:gdLst/>
              <a:ahLst/>
              <a:cxnLst/>
              <a:rect l="l" t="t" r="r" b="b"/>
              <a:pathLst>
                <a:path w="284513" h="193330" extrusionOk="0">
                  <a:moveTo>
                    <a:pt x="49767" y="13439"/>
                  </a:moveTo>
                  <a:lnTo>
                    <a:pt x="82006" y="32067"/>
                  </a:lnTo>
                  <a:lnTo>
                    <a:pt x="65990" y="41312"/>
                  </a:lnTo>
                  <a:lnTo>
                    <a:pt x="64306" y="42309"/>
                  </a:lnTo>
                  <a:lnTo>
                    <a:pt x="49974" y="50592"/>
                  </a:lnTo>
                  <a:lnTo>
                    <a:pt x="20416" y="33510"/>
                  </a:lnTo>
                  <a:lnTo>
                    <a:pt x="17975" y="32101"/>
                  </a:lnTo>
                  <a:lnTo>
                    <a:pt x="17700" y="31964"/>
                  </a:lnTo>
                  <a:lnTo>
                    <a:pt x="29970" y="24884"/>
                  </a:lnTo>
                  <a:lnTo>
                    <a:pt x="33717" y="22718"/>
                  </a:lnTo>
                  <a:lnTo>
                    <a:pt x="41759" y="18078"/>
                  </a:lnTo>
                  <a:lnTo>
                    <a:pt x="49767" y="13439"/>
                  </a:lnTo>
                  <a:close/>
                  <a:moveTo>
                    <a:pt x="115482" y="13576"/>
                  </a:moveTo>
                  <a:lnTo>
                    <a:pt x="118541" y="15329"/>
                  </a:lnTo>
                  <a:lnTo>
                    <a:pt x="144490" y="30314"/>
                  </a:lnTo>
                  <a:lnTo>
                    <a:pt x="147721" y="32204"/>
                  </a:lnTo>
                  <a:lnTo>
                    <a:pt x="140847" y="36157"/>
                  </a:lnTo>
                  <a:lnTo>
                    <a:pt x="131705" y="41450"/>
                  </a:lnTo>
                  <a:lnTo>
                    <a:pt x="115826" y="50592"/>
                  </a:lnTo>
                  <a:lnTo>
                    <a:pt x="115654" y="50695"/>
                  </a:lnTo>
                  <a:lnTo>
                    <a:pt x="85065" y="33029"/>
                  </a:lnTo>
                  <a:lnTo>
                    <a:pt x="83415" y="32067"/>
                  </a:lnTo>
                  <a:lnTo>
                    <a:pt x="91905" y="27186"/>
                  </a:lnTo>
                  <a:lnTo>
                    <a:pt x="99466" y="22821"/>
                  </a:lnTo>
                  <a:lnTo>
                    <a:pt x="115482" y="13576"/>
                  </a:lnTo>
                  <a:close/>
                  <a:moveTo>
                    <a:pt x="181163" y="13679"/>
                  </a:moveTo>
                  <a:lnTo>
                    <a:pt x="192642" y="20312"/>
                  </a:lnTo>
                  <a:lnTo>
                    <a:pt x="213436" y="32307"/>
                  </a:lnTo>
                  <a:lnTo>
                    <a:pt x="187418" y="47361"/>
                  </a:lnTo>
                  <a:lnTo>
                    <a:pt x="181403" y="50833"/>
                  </a:lnTo>
                  <a:lnTo>
                    <a:pt x="149130" y="32204"/>
                  </a:lnTo>
                  <a:lnTo>
                    <a:pt x="165147" y="22959"/>
                  </a:lnTo>
                  <a:lnTo>
                    <a:pt x="181163" y="13679"/>
                  </a:lnTo>
                  <a:close/>
                  <a:moveTo>
                    <a:pt x="246878" y="13817"/>
                  </a:moveTo>
                  <a:lnTo>
                    <a:pt x="279151" y="32445"/>
                  </a:lnTo>
                  <a:lnTo>
                    <a:pt x="268806" y="38391"/>
                  </a:lnTo>
                  <a:lnTo>
                    <a:pt x="268187" y="38769"/>
                  </a:lnTo>
                  <a:lnTo>
                    <a:pt x="263135" y="41690"/>
                  </a:lnTo>
                  <a:lnTo>
                    <a:pt x="255195" y="46262"/>
                  </a:lnTo>
                  <a:lnTo>
                    <a:pt x="247118" y="50936"/>
                  </a:lnTo>
                  <a:lnTo>
                    <a:pt x="222441" y="36707"/>
                  </a:lnTo>
                  <a:lnTo>
                    <a:pt x="214845" y="32307"/>
                  </a:lnTo>
                  <a:lnTo>
                    <a:pt x="230862" y="23062"/>
                  </a:lnTo>
                  <a:lnTo>
                    <a:pt x="235776" y="20244"/>
                  </a:lnTo>
                  <a:lnTo>
                    <a:pt x="246878" y="13817"/>
                  </a:lnTo>
                  <a:close/>
                  <a:moveTo>
                    <a:pt x="82694" y="32479"/>
                  </a:moveTo>
                  <a:lnTo>
                    <a:pt x="103212" y="44302"/>
                  </a:lnTo>
                  <a:lnTo>
                    <a:pt x="114967" y="51142"/>
                  </a:lnTo>
                  <a:lnTo>
                    <a:pt x="103178" y="57913"/>
                  </a:lnTo>
                  <a:lnTo>
                    <a:pt x="98950" y="60387"/>
                  </a:lnTo>
                  <a:lnTo>
                    <a:pt x="82934" y="69598"/>
                  </a:lnTo>
                  <a:lnTo>
                    <a:pt x="79875" y="67846"/>
                  </a:lnTo>
                  <a:lnTo>
                    <a:pt x="50661" y="50970"/>
                  </a:lnTo>
                  <a:lnTo>
                    <a:pt x="55885" y="47980"/>
                  </a:lnTo>
                  <a:lnTo>
                    <a:pt x="66677" y="41759"/>
                  </a:lnTo>
                  <a:lnTo>
                    <a:pt x="80494" y="33751"/>
                  </a:lnTo>
                  <a:lnTo>
                    <a:pt x="82694" y="32479"/>
                  </a:lnTo>
                  <a:close/>
                  <a:moveTo>
                    <a:pt x="148443" y="32617"/>
                  </a:moveTo>
                  <a:lnTo>
                    <a:pt x="159785" y="39181"/>
                  </a:lnTo>
                  <a:lnTo>
                    <a:pt x="180682" y="51211"/>
                  </a:lnTo>
                  <a:lnTo>
                    <a:pt x="164665" y="60491"/>
                  </a:lnTo>
                  <a:lnTo>
                    <a:pt x="159647" y="63378"/>
                  </a:lnTo>
                  <a:lnTo>
                    <a:pt x="148649" y="69736"/>
                  </a:lnTo>
                  <a:lnTo>
                    <a:pt x="116376" y="51142"/>
                  </a:lnTo>
                  <a:lnTo>
                    <a:pt x="118541" y="49905"/>
                  </a:lnTo>
                  <a:lnTo>
                    <a:pt x="132427" y="41862"/>
                  </a:lnTo>
                  <a:lnTo>
                    <a:pt x="148443" y="32617"/>
                  </a:lnTo>
                  <a:close/>
                  <a:moveTo>
                    <a:pt x="214123" y="32754"/>
                  </a:moveTo>
                  <a:lnTo>
                    <a:pt x="240554" y="47980"/>
                  </a:lnTo>
                  <a:lnTo>
                    <a:pt x="240588" y="48014"/>
                  </a:lnTo>
                  <a:lnTo>
                    <a:pt x="246397" y="51348"/>
                  </a:lnTo>
                  <a:lnTo>
                    <a:pt x="242410" y="53651"/>
                  </a:lnTo>
                  <a:lnTo>
                    <a:pt x="230380" y="60594"/>
                  </a:lnTo>
                  <a:lnTo>
                    <a:pt x="222682" y="65027"/>
                  </a:lnTo>
                  <a:lnTo>
                    <a:pt x="214330" y="69839"/>
                  </a:lnTo>
                  <a:lnTo>
                    <a:pt x="182091" y="51211"/>
                  </a:lnTo>
                  <a:lnTo>
                    <a:pt x="187762" y="47980"/>
                  </a:lnTo>
                  <a:lnTo>
                    <a:pt x="198142" y="41965"/>
                  </a:lnTo>
                  <a:lnTo>
                    <a:pt x="200307" y="40694"/>
                  </a:lnTo>
                  <a:lnTo>
                    <a:pt x="204397" y="38322"/>
                  </a:lnTo>
                  <a:lnTo>
                    <a:pt x="207593" y="36535"/>
                  </a:lnTo>
                  <a:lnTo>
                    <a:pt x="214123" y="32754"/>
                  </a:lnTo>
                  <a:close/>
                  <a:moveTo>
                    <a:pt x="49974" y="51383"/>
                  </a:moveTo>
                  <a:lnTo>
                    <a:pt x="82212" y="70045"/>
                  </a:lnTo>
                  <a:lnTo>
                    <a:pt x="72451" y="75648"/>
                  </a:lnTo>
                  <a:lnTo>
                    <a:pt x="66196" y="79291"/>
                  </a:lnTo>
                  <a:lnTo>
                    <a:pt x="56676" y="84755"/>
                  </a:lnTo>
                  <a:lnTo>
                    <a:pt x="50180" y="88502"/>
                  </a:lnTo>
                  <a:lnTo>
                    <a:pt x="28664" y="76094"/>
                  </a:lnTo>
                  <a:lnTo>
                    <a:pt x="17941" y="69908"/>
                  </a:lnTo>
                  <a:lnTo>
                    <a:pt x="33957" y="60628"/>
                  </a:lnTo>
                  <a:lnTo>
                    <a:pt x="49974" y="51383"/>
                  </a:lnTo>
                  <a:close/>
                  <a:moveTo>
                    <a:pt x="115689" y="51520"/>
                  </a:moveTo>
                  <a:lnTo>
                    <a:pt x="118507" y="53170"/>
                  </a:lnTo>
                  <a:lnTo>
                    <a:pt x="147927" y="70148"/>
                  </a:lnTo>
                  <a:lnTo>
                    <a:pt x="131911" y="79394"/>
                  </a:lnTo>
                  <a:lnTo>
                    <a:pt x="115895" y="88639"/>
                  </a:lnTo>
                  <a:lnTo>
                    <a:pt x="103178" y="81319"/>
                  </a:lnTo>
                  <a:lnTo>
                    <a:pt x="83622" y="70045"/>
                  </a:lnTo>
                  <a:lnTo>
                    <a:pt x="99638" y="60765"/>
                  </a:lnTo>
                  <a:lnTo>
                    <a:pt x="109055" y="55369"/>
                  </a:lnTo>
                  <a:lnTo>
                    <a:pt x="115689" y="51520"/>
                  </a:lnTo>
                  <a:close/>
                  <a:moveTo>
                    <a:pt x="181369" y="51623"/>
                  </a:moveTo>
                  <a:lnTo>
                    <a:pt x="213642" y="70252"/>
                  </a:lnTo>
                  <a:lnTo>
                    <a:pt x="197626" y="79497"/>
                  </a:lnTo>
                  <a:lnTo>
                    <a:pt x="181575" y="88742"/>
                  </a:lnTo>
                  <a:lnTo>
                    <a:pt x="171608" y="82968"/>
                  </a:lnTo>
                  <a:lnTo>
                    <a:pt x="149337" y="70148"/>
                  </a:lnTo>
                  <a:lnTo>
                    <a:pt x="163909" y="61728"/>
                  </a:lnTo>
                  <a:lnTo>
                    <a:pt x="165353" y="60869"/>
                  </a:lnTo>
                  <a:lnTo>
                    <a:pt x="181369" y="51623"/>
                  </a:lnTo>
                  <a:close/>
                  <a:moveTo>
                    <a:pt x="247118" y="51761"/>
                  </a:moveTo>
                  <a:lnTo>
                    <a:pt x="265472" y="62381"/>
                  </a:lnTo>
                  <a:lnTo>
                    <a:pt x="279357" y="70389"/>
                  </a:lnTo>
                  <a:lnTo>
                    <a:pt x="271109" y="75132"/>
                  </a:lnTo>
                  <a:lnTo>
                    <a:pt x="268806" y="76472"/>
                  </a:lnTo>
                  <a:lnTo>
                    <a:pt x="263307" y="79634"/>
                  </a:lnTo>
                  <a:lnTo>
                    <a:pt x="249112" y="87849"/>
                  </a:lnTo>
                  <a:lnTo>
                    <a:pt x="247290" y="88880"/>
                  </a:lnTo>
                  <a:lnTo>
                    <a:pt x="244713" y="87368"/>
                  </a:lnTo>
                  <a:lnTo>
                    <a:pt x="215051" y="70252"/>
                  </a:lnTo>
                  <a:lnTo>
                    <a:pt x="231068" y="61006"/>
                  </a:lnTo>
                  <a:lnTo>
                    <a:pt x="234264" y="59150"/>
                  </a:lnTo>
                  <a:lnTo>
                    <a:pt x="240279" y="55679"/>
                  </a:lnTo>
                  <a:lnTo>
                    <a:pt x="247118" y="51761"/>
                  </a:lnTo>
                  <a:close/>
                  <a:moveTo>
                    <a:pt x="82934" y="70423"/>
                  </a:moveTo>
                  <a:lnTo>
                    <a:pt x="103178" y="82143"/>
                  </a:lnTo>
                  <a:lnTo>
                    <a:pt x="115173" y="89052"/>
                  </a:lnTo>
                  <a:lnTo>
                    <a:pt x="110464" y="91767"/>
                  </a:lnTo>
                  <a:lnTo>
                    <a:pt x="103178" y="95960"/>
                  </a:lnTo>
                  <a:lnTo>
                    <a:pt x="83106" y="107543"/>
                  </a:lnTo>
                  <a:lnTo>
                    <a:pt x="50867" y="88949"/>
                  </a:lnTo>
                  <a:lnTo>
                    <a:pt x="66884" y="79669"/>
                  </a:lnTo>
                  <a:lnTo>
                    <a:pt x="73173" y="76060"/>
                  </a:lnTo>
                  <a:lnTo>
                    <a:pt x="82934" y="70423"/>
                  </a:lnTo>
                  <a:close/>
                  <a:moveTo>
                    <a:pt x="148615" y="70561"/>
                  </a:moveTo>
                  <a:lnTo>
                    <a:pt x="180888" y="89155"/>
                  </a:lnTo>
                  <a:lnTo>
                    <a:pt x="164837" y="98400"/>
                  </a:lnTo>
                  <a:lnTo>
                    <a:pt x="148821" y="107680"/>
                  </a:lnTo>
                  <a:lnTo>
                    <a:pt x="133389" y="98744"/>
                  </a:lnTo>
                  <a:lnTo>
                    <a:pt x="118507" y="90152"/>
                  </a:lnTo>
                  <a:lnTo>
                    <a:pt x="116582" y="89052"/>
                  </a:lnTo>
                  <a:lnTo>
                    <a:pt x="118507" y="87917"/>
                  </a:lnTo>
                  <a:lnTo>
                    <a:pt x="130983" y="80700"/>
                  </a:lnTo>
                  <a:lnTo>
                    <a:pt x="135211" y="78294"/>
                  </a:lnTo>
                  <a:lnTo>
                    <a:pt x="148615" y="70561"/>
                  </a:lnTo>
                  <a:close/>
                  <a:moveTo>
                    <a:pt x="214330" y="70664"/>
                  </a:moveTo>
                  <a:lnTo>
                    <a:pt x="246603" y="89292"/>
                  </a:lnTo>
                  <a:lnTo>
                    <a:pt x="239488" y="93382"/>
                  </a:lnTo>
                  <a:lnTo>
                    <a:pt x="230587" y="98538"/>
                  </a:lnTo>
                  <a:lnTo>
                    <a:pt x="214570" y="107783"/>
                  </a:lnTo>
                  <a:lnTo>
                    <a:pt x="198898" y="98744"/>
                  </a:lnTo>
                  <a:lnTo>
                    <a:pt x="182297" y="89155"/>
                  </a:lnTo>
                  <a:lnTo>
                    <a:pt x="198313" y="79909"/>
                  </a:lnTo>
                  <a:lnTo>
                    <a:pt x="213264" y="71283"/>
                  </a:lnTo>
                  <a:lnTo>
                    <a:pt x="214330" y="70664"/>
                  </a:lnTo>
                  <a:close/>
                  <a:moveTo>
                    <a:pt x="50180" y="89327"/>
                  </a:moveTo>
                  <a:lnTo>
                    <a:pt x="71661" y="101734"/>
                  </a:lnTo>
                  <a:lnTo>
                    <a:pt x="81903" y="107646"/>
                  </a:lnTo>
                  <a:lnTo>
                    <a:pt x="82419" y="107955"/>
                  </a:lnTo>
                  <a:lnTo>
                    <a:pt x="58360" y="121840"/>
                  </a:lnTo>
                  <a:lnTo>
                    <a:pt x="50386" y="126446"/>
                  </a:lnTo>
                  <a:lnTo>
                    <a:pt x="22787" y="110533"/>
                  </a:lnTo>
                  <a:lnTo>
                    <a:pt x="18113" y="107852"/>
                  </a:lnTo>
                  <a:lnTo>
                    <a:pt x="34129" y="98572"/>
                  </a:lnTo>
                  <a:lnTo>
                    <a:pt x="34885" y="98160"/>
                  </a:lnTo>
                  <a:lnTo>
                    <a:pt x="50180" y="89327"/>
                  </a:lnTo>
                  <a:close/>
                  <a:moveTo>
                    <a:pt x="115895" y="89464"/>
                  </a:moveTo>
                  <a:lnTo>
                    <a:pt x="118541" y="90976"/>
                  </a:lnTo>
                  <a:lnTo>
                    <a:pt x="132014" y="98744"/>
                  </a:lnTo>
                  <a:lnTo>
                    <a:pt x="148168" y="108058"/>
                  </a:lnTo>
                  <a:lnTo>
                    <a:pt x="147859" y="108264"/>
                  </a:lnTo>
                  <a:lnTo>
                    <a:pt x="132117" y="117338"/>
                  </a:lnTo>
                  <a:lnTo>
                    <a:pt x="124281" y="121840"/>
                  </a:lnTo>
                  <a:lnTo>
                    <a:pt x="119022" y="124899"/>
                  </a:lnTo>
                  <a:lnTo>
                    <a:pt x="116101" y="126583"/>
                  </a:lnTo>
                  <a:lnTo>
                    <a:pt x="109777" y="122940"/>
                  </a:lnTo>
                  <a:lnTo>
                    <a:pt x="107921" y="121840"/>
                  </a:lnTo>
                  <a:lnTo>
                    <a:pt x="83862" y="107955"/>
                  </a:lnTo>
                  <a:lnTo>
                    <a:pt x="84378" y="107646"/>
                  </a:lnTo>
                  <a:lnTo>
                    <a:pt x="88193" y="105446"/>
                  </a:lnTo>
                  <a:lnTo>
                    <a:pt x="99878" y="98710"/>
                  </a:lnTo>
                  <a:lnTo>
                    <a:pt x="100806" y="98160"/>
                  </a:lnTo>
                  <a:lnTo>
                    <a:pt x="115895" y="89464"/>
                  </a:lnTo>
                  <a:close/>
                  <a:moveTo>
                    <a:pt x="181575" y="89567"/>
                  </a:moveTo>
                  <a:lnTo>
                    <a:pt x="213849" y="108196"/>
                  </a:lnTo>
                  <a:lnTo>
                    <a:pt x="213745" y="108230"/>
                  </a:lnTo>
                  <a:lnTo>
                    <a:pt x="197832" y="117441"/>
                  </a:lnTo>
                  <a:lnTo>
                    <a:pt x="191818" y="120912"/>
                  </a:lnTo>
                  <a:lnTo>
                    <a:pt x="190168" y="121840"/>
                  </a:lnTo>
                  <a:lnTo>
                    <a:pt x="187074" y="123628"/>
                  </a:lnTo>
                  <a:lnTo>
                    <a:pt x="181782" y="126686"/>
                  </a:lnTo>
                  <a:lnTo>
                    <a:pt x="178241" y="124624"/>
                  </a:lnTo>
                  <a:lnTo>
                    <a:pt x="173430" y="121840"/>
                  </a:lnTo>
                  <a:lnTo>
                    <a:pt x="149852" y="108264"/>
                  </a:lnTo>
                  <a:lnTo>
                    <a:pt x="149543" y="108092"/>
                  </a:lnTo>
                  <a:lnTo>
                    <a:pt x="165559" y="98813"/>
                  </a:lnTo>
                  <a:lnTo>
                    <a:pt x="165697" y="98744"/>
                  </a:lnTo>
                  <a:lnTo>
                    <a:pt x="181575" y="89567"/>
                  </a:lnTo>
                  <a:close/>
                  <a:moveTo>
                    <a:pt x="247325" y="89670"/>
                  </a:moveTo>
                  <a:lnTo>
                    <a:pt x="262997" y="98778"/>
                  </a:lnTo>
                  <a:lnTo>
                    <a:pt x="264922" y="99878"/>
                  </a:lnTo>
                  <a:lnTo>
                    <a:pt x="279460" y="108264"/>
                  </a:lnTo>
                  <a:lnTo>
                    <a:pt x="279563" y="108333"/>
                  </a:lnTo>
                  <a:lnTo>
                    <a:pt x="263547" y="117578"/>
                  </a:lnTo>
                  <a:lnTo>
                    <a:pt x="247496" y="126824"/>
                  </a:lnTo>
                  <a:lnTo>
                    <a:pt x="215361" y="108264"/>
                  </a:lnTo>
                  <a:lnTo>
                    <a:pt x="215258" y="108196"/>
                  </a:lnTo>
                  <a:lnTo>
                    <a:pt x="222544" y="103968"/>
                  </a:lnTo>
                  <a:lnTo>
                    <a:pt x="231274" y="98916"/>
                  </a:lnTo>
                  <a:lnTo>
                    <a:pt x="231618" y="98744"/>
                  </a:lnTo>
                  <a:lnTo>
                    <a:pt x="241310" y="93142"/>
                  </a:lnTo>
                  <a:lnTo>
                    <a:pt x="247325" y="89670"/>
                  </a:lnTo>
                  <a:close/>
                  <a:moveTo>
                    <a:pt x="83140" y="108367"/>
                  </a:moveTo>
                  <a:lnTo>
                    <a:pt x="105275" y="121153"/>
                  </a:lnTo>
                  <a:lnTo>
                    <a:pt x="115379" y="126996"/>
                  </a:lnTo>
                  <a:lnTo>
                    <a:pt x="104415" y="133320"/>
                  </a:lnTo>
                  <a:lnTo>
                    <a:pt x="99363" y="136241"/>
                  </a:lnTo>
                  <a:lnTo>
                    <a:pt x="83347" y="145487"/>
                  </a:lnTo>
                  <a:lnTo>
                    <a:pt x="51108" y="126858"/>
                  </a:lnTo>
                  <a:lnTo>
                    <a:pt x="67124" y="117613"/>
                  </a:lnTo>
                  <a:lnTo>
                    <a:pt x="83140" y="108367"/>
                  </a:lnTo>
                  <a:close/>
                  <a:moveTo>
                    <a:pt x="148821" y="108471"/>
                  </a:moveTo>
                  <a:lnTo>
                    <a:pt x="180441" y="126755"/>
                  </a:lnTo>
                  <a:lnTo>
                    <a:pt x="181094" y="127133"/>
                  </a:lnTo>
                  <a:lnTo>
                    <a:pt x="171333" y="132735"/>
                  </a:lnTo>
                  <a:lnTo>
                    <a:pt x="165078" y="136379"/>
                  </a:lnTo>
                  <a:lnTo>
                    <a:pt x="149062" y="145624"/>
                  </a:lnTo>
                  <a:lnTo>
                    <a:pt x="119744" y="128714"/>
                  </a:lnTo>
                  <a:lnTo>
                    <a:pt x="116788" y="126996"/>
                  </a:lnTo>
                  <a:lnTo>
                    <a:pt x="119744" y="125277"/>
                  </a:lnTo>
                  <a:lnTo>
                    <a:pt x="132805" y="117716"/>
                  </a:lnTo>
                  <a:lnTo>
                    <a:pt x="137823" y="114829"/>
                  </a:lnTo>
                  <a:lnTo>
                    <a:pt x="148821" y="108471"/>
                  </a:lnTo>
                  <a:close/>
                  <a:moveTo>
                    <a:pt x="214536" y="108574"/>
                  </a:moveTo>
                  <a:lnTo>
                    <a:pt x="246809" y="127202"/>
                  </a:lnTo>
                  <a:lnTo>
                    <a:pt x="239832" y="131223"/>
                  </a:lnTo>
                  <a:lnTo>
                    <a:pt x="214742" y="145727"/>
                  </a:lnTo>
                  <a:lnTo>
                    <a:pt x="187143" y="129780"/>
                  </a:lnTo>
                  <a:lnTo>
                    <a:pt x="184634" y="128336"/>
                  </a:lnTo>
                  <a:lnTo>
                    <a:pt x="182503" y="127099"/>
                  </a:lnTo>
                  <a:lnTo>
                    <a:pt x="198520" y="117853"/>
                  </a:lnTo>
                  <a:lnTo>
                    <a:pt x="214536" y="108574"/>
                  </a:lnTo>
                  <a:close/>
                  <a:moveTo>
                    <a:pt x="50386" y="127271"/>
                  </a:moveTo>
                  <a:lnTo>
                    <a:pt x="82659" y="145899"/>
                  </a:lnTo>
                  <a:lnTo>
                    <a:pt x="79772" y="147549"/>
                  </a:lnTo>
                  <a:lnTo>
                    <a:pt x="78088" y="148546"/>
                  </a:lnTo>
                  <a:lnTo>
                    <a:pt x="66609" y="155144"/>
                  </a:lnTo>
                  <a:lnTo>
                    <a:pt x="50558" y="164390"/>
                  </a:lnTo>
                  <a:lnTo>
                    <a:pt x="21894" y="147824"/>
                  </a:lnTo>
                  <a:lnTo>
                    <a:pt x="18319" y="145762"/>
                  </a:lnTo>
                  <a:lnTo>
                    <a:pt x="34370" y="136516"/>
                  </a:lnTo>
                  <a:lnTo>
                    <a:pt x="50386" y="127271"/>
                  </a:lnTo>
                  <a:close/>
                  <a:moveTo>
                    <a:pt x="116101" y="127374"/>
                  </a:moveTo>
                  <a:lnTo>
                    <a:pt x="119779" y="129505"/>
                  </a:lnTo>
                  <a:lnTo>
                    <a:pt x="141466" y="142015"/>
                  </a:lnTo>
                  <a:lnTo>
                    <a:pt x="148340" y="146002"/>
                  </a:lnTo>
                  <a:lnTo>
                    <a:pt x="145900" y="147446"/>
                  </a:lnTo>
                  <a:lnTo>
                    <a:pt x="132323" y="155248"/>
                  </a:lnTo>
                  <a:lnTo>
                    <a:pt x="116273" y="164527"/>
                  </a:lnTo>
                  <a:lnTo>
                    <a:pt x="104415" y="157688"/>
                  </a:lnTo>
                  <a:lnTo>
                    <a:pt x="85684" y="146861"/>
                  </a:lnTo>
                  <a:lnTo>
                    <a:pt x="84034" y="145899"/>
                  </a:lnTo>
                  <a:lnTo>
                    <a:pt x="86749" y="144318"/>
                  </a:lnTo>
                  <a:lnTo>
                    <a:pt x="100085" y="136654"/>
                  </a:lnTo>
                  <a:lnTo>
                    <a:pt x="116101" y="127374"/>
                  </a:lnTo>
                  <a:close/>
                  <a:moveTo>
                    <a:pt x="181782" y="127511"/>
                  </a:moveTo>
                  <a:lnTo>
                    <a:pt x="214055" y="146140"/>
                  </a:lnTo>
                  <a:lnTo>
                    <a:pt x="181988" y="164630"/>
                  </a:lnTo>
                  <a:lnTo>
                    <a:pt x="149749" y="146002"/>
                  </a:lnTo>
                  <a:lnTo>
                    <a:pt x="165765" y="136757"/>
                  </a:lnTo>
                  <a:lnTo>
                    <a:pt x="181782" y="127511"/>
                  </a:lnTo>
                  <a:close/>
                  <a:moveTo>
                    <a:pt x="247496" y="127649"/>
                  </a:moveTo>
                  <a:lnTo>
                    <a:pt x="279770" y="146277"/>
                  </a:lnTo>
                  <a:lnTo>
                    <a:pt x="268806" y="152601"/>
                  </a:lnTo>
                  <a:lnTo>
                    <a:pt x="263753" y="155523"/>
                  </a:lnTo>
                  <a:lnTo>
                    <a:pt x="247703" y="164768"/>
                  </a:lnTo>
                  <a:lnTo>
                    <a:pt x="215464" y="146140"/>
                  </a:lnTo>
                  <a:lnTo>
                    <a:pt x="231480" y="136894"/>
                  </a:lnTo>
                  <a:lnTo>
                    <a:pt x="247496" y="127649"/>
                  </a:lnTo>
                  <a:close/>
                  <a:moveTo>
                    <a:pt x="83347" y="146277"/>
                  </a:moveTo>
                  <a:lnTo>
                    <a:pt x="109846" y="161572"/>
                  </a:lnTo>
                  <a:lnTo>
                    <a:pt x="110155" y="161743"/>
                  </a:lnTo>
                  <a:lnTo>
                    <a:pt x="115585" y="164905"/>
                  </a:lnTo>
                  <a:lnTo>
                    <a:pt x="104415" y="171367"/>
                  </a:lnTo>
                  <a:lnTo>
                    <a:pt x="99569" y="174185"/>
                  </a:lnTo>
                  <a:lnTo>
                    <a:pt x="83518" y="183431"/>
                  </a:lnTo>
                  <a:lnTo>
                    <a:pt x="80494" y="181678"/>
                  </a:lnTo>
                  <a:lnTo>
                    <a:pt x="51280" y="164802"/>
                  </a:lnTo>
                  <a:lnTo>
                    <a:pt x="64168" y="157378"/>
                  </a:lnTo>
                  <a:lnTo>
                    <a:pt x="67296" y="155557"/>
                  </a:lnTo>
                  <a:lnTo>
                    <a:pt x="81147" y="147583"/>
                  </a:lnTo>
                  <a:lnTo>
                    <a:pt x="83347" y="146277"/>
                  </a:lnTo>
                  <a:close/>
                  <a:moveTo>
                    <a:pt x="149027" y="146415"/>
                  </a:moveTo>
                  <a:lnTo>
                    <a:pt x="165662" y="156004"/>
                  </a:lnTo>
                  <a:lnTo>
                    <a:pt x="181300" y="165043"/>
                  </a:lnTo>
                  <a:lnTo>
                    <a:pt x="165250" y="174288"/>
                  </a:lnTo>
                  <a:lnTo>
                    <a:pt x="151742" y="182090"/>
                  </a:lnTo>
                  <a:lnTo>
                    <a:pt x="149233" y="183534"/>
                  </a:lnTo>
                  <a:lnTo>
                    <a:pt x="116995" y="164905"/>
                  </a:lnTo>
                  <a:lnTo>
                    <a:pt x="119744" y="163324"/>
                  </a:lnTo>
                  <a:lnTo>
                    <a:pt x="133011" y="155660"/>
                  </a:lnTo>
                  <a:lnTo>
                    <a:pt x="149027" y="146415"/>
                  </a:lnTo>
                  <a:close/>
                  <a:moveTo>
                    <a:pt x="214742" y="146552"/>
                  </a:moveTo>
                  <a:lnTo>
                    <a:pt x="241172" y="161812"/>
                  </a:lnTo>
                  <a:lnTo>
                    <a:pt x="247015" y="165180"/>
                  </a:lnTo>
                  <a:lnTo>
                    <a:pt x="230999" y="174426"/>
                  </a:lnTo>
                  <a:lnTo>
                    <a:pt x="214948" y="183671"/>
                  </a:lnTo>
                  <a:lnTo>
                    <a:pt x="182710" y="165077"/>
                  </a:lnTo>
                  <a:lnTo>
                    <a:pt x="198726" y="155797"/>
                  </a:lnTo>
                  <a:lnTo>
                    <a:pt x="205015" y="152189"/>
                  </a:lnTo>
                  <a:lnTo>
                    <a:pt x="211958" y="148167"/>
                  </a:lnTo>
                  <a:lnTo>
                    <a:pt x="214742" y="146552"/>
                  </a:lnTo>
                  <a:close/>
                  <a:moveTo>
                    <a:pt x="26465" y="0"/>
                  </a:moveTo>
                  <a:lnTo>
                    <a:pt x="49046" y="13060"/>
                  </a:lnTo>
                  <a:lnTo>
                    <a:pt x="43546" y="16222"/>
                  </a:lnTo>
                  <a:lnTo>
                    <a:pt x="17013" y="31551"/>
                  </a:lnTo>
                  <a:lnTo>
                    <a:pt x="16669" y="31379"/>
                  </a:lnTo>
                  <a:lnTo>
                    <a:pt x="16223" y="31105"/>
                  </a:lnTo>
                  <a:lnTo>
                    <a:pt x="0" y="21722"/>
                  </a:lnTo>
                  <a:lnTo>
                    <a:pt x="0" y="22546"/>
                  </a:lnTo>
                  <a:lnTo>
                    <a:pt x="16291" y="31964"/>
                  </a:lnTo>
                  <a:lnTo>
                    <a:pt x="13301" y="33682"/>
                  </a:lnTo>
                  <a:lnTo>
                    <a:pt x="275" y="41209"/>
                  </a:lnTo>
                  <a:lnTo>
                    <a:pt x="0" y="41347"/>
                  </a:lnTo>
                  <a:lnTo>
                    <a:pt x="0" y="42172"/>
                  </a:lnTo>
                  <a:lnTo>
                    <a:pt x="962" y="41622"/>
                  </a:lnTo>
                  <a:lnTo>
                    <a:pt x="14779" y="33648"/>
                  </a:lnTo>
                  <a:lnTo>
                    <a:pt x="17013" y="32342"/>
                  </a:lnTo>
                  <a:lnTo>
                    <a:pt x="49252" y="50970"/>
                  </a:lnTo>
                  <a:lnTo>
                    <a:pt x="33236" y="60216"/>
                  </a:lnTo>
                  <a:lnTo>
                    <a:pt x="17219" y="69495"/>
                  </a:lnTo>
                  <a:lnTo>
                    <a:pt x="0" y="59563"/>
                  </a:lnTo>
                  <a:lnTo>
                    <a:pt x="0" y="60387"/>
                  </a:lnTo>
                  <a:lnTo>
                    <a:pt x="16497" y="69908"/>
                  </a:lnTo>
                  <a:lnTo>
                    <a:pt x="481" y="79153"/>
                  </a:lnTo>
                  <a:lnTo>
                    <a:pt x="0" y="79428"/>
                  </a:lnTo>
                  <a:lnTo>
                    <a:pt x="0" y="80219"/>
                  </a:lnTo>
                  <a:lnTo>
                    <a:pt x="1169" y="79566"/>
                  </a:lnTo>
                  <a:lnTo>
                    <a:pt x="17219" y="70286"/>
                  </a:lnTo>
                  <a:lnTo>
                    <a:pt x="49458" y="88949"/>
                  </a:lnTo>
                  <a:lnTo>
                    <a:pt x="33442" y="98194"/>
                  </a:lnTo>
                  <a:lnTo>
                    <a:pt x="28802" y="100840"/>
                  </a:lnTo>
                  <a:lnTo>
                    <a:pt x="17425" y="107405"/>
                  </a:lnTo>
                  <a:lnTo>
                    <a:pt x="11205" y="103831"/>
                  </a:lnTo>
                  <a:lnTo>
                    <a:pt x="34" y="97369"/>
                  </a:lnTo>
                  <a:lnTo>
                    <a:pt x="34" y="98194"/>
                  </a:lnTo>
                  <a:lnTo>
                    <a:pt x="447" y="98435"/>
                  </a:lnTo>
                  <a:lnTo>
                    <a:pt x="16429" y="107646"/>
                  </a:lnTo>
                  <a:lnTo>
                    <a:pt x="16738" y="107817"/>
                  </a:lnTo>
                  <a:lnTo>
                    <a:pt x="687" y="117097"/>
                  </a:lnTo>
                  <a:lnTo>
                    <a:pt x="0" y="117475"/>
                  </a:lnTo>
                  <a:lnTo>
                    <a:pt x="0" y="118300"/>
                  </a:lnTo>
                  <a:lnTo>
                    <a:pt x="1375" y="117475"/>
                  </a:lnTo>
                  <a:lnTo>
                    <a:pt x="17425" y="108230"/>
                  </a:lnTo>
                  <a:lnTo>
                    <a:pt x="21481" y="110601"/>
                  </a:lnTo>
                  <a:lnTo>
                    <a:pt x="39525" y="121015"/>
                  </a:lnTo>
                  <a:lnTo>
                    <a:pt x="49664" y="126858"/>
                  </a:lnTo>
                  <a:lnTo>
                    <a:pt x="33648" y="136104"/>
                  </a:lnTo>
                  <a:lnTo>
                    <a:pt x="25227" y="140984"/>
                  </a:lnTo>
                  <a:lnTo>
                    <a:pt x="20072" y="143974"/>
                  </a:lnTo>
                  <a:lnTo>
                    <a:pt x="17632" y="145349"/>
                  </a:lnTo>
                  <a:lnTo>
                    <a:pt x="16910" y="144937"/>
                  </a:lnTo>
                  <a:lnTo>
                    <a:pt x="16841" y="144902"/>
                  </a:lnTo>
                  <a:lnTo>
                    <a:pt x="0" y="135210"/>
                  </a:lnTo>
                  <a:lnTo>
                    <a:pt x="0" y="136001"/>
                  </a:lnTo>
                  <a:lnTo>
                    <a:pt x="16910" y="145762"/>
                  </a:lnTo>
                  <a:lnTo>
                    <a:pt x="7149" y="151398"/>
                  </a:lnTo>
                  <a:lnTo>
                    <a:pt x="894" y="155007"/>
                  </a:lnTo>
                  <a:lnTo>
                    <a:pt x="0" y="155523"/>
                  </a:lnTo>
                  <a:lnTo>
                    <a:pt x="0" y="156347"/>
                  </a:lnTo>
                  <a:lnTo>
                    <a:pt x="1581" y="155419"/>
                  </a:lnTo>
                  <a:lnTo>
                    <a:pt x="12442" y="149164"/>
                  </a:lnTo>
                  <a:lnTo>
                    <a:pt x="17632" y="146174"/>
                  </a:lnTo>
                  <a:lnTo>
                    <a:pt x="44646" y="161778"/>
                  </a:lnTo>
                  <a:lnTo>
                    <a:pt x="49870" y="164768"/>
                  </a:lnTo>
                  <a:lnTo>
                    <a:pt x="33854" y="174013"/>
                  </a:lnTo>
                  <a:lnTo>
                    <a:pt x="17838" y="183259"/>
                  </a:lnTo>
                  <a:lnTo>
                    <a:pt x="0" y="173017"/>
                  </a:lnTo>
                  <a:lnTo>
                    <a:pt x="0" y="173842"/>
                  </a:lnTo>
                  <a:lnTo>
                    <a:pt x="17116" y="183706"/>
                  </a:lnTo>
                  <a:lnTo>
                    <a:pt x="1100" y="192951"/>
                  </a:lnTo>
                  <a:lnTo>
                    <a:pt x="447" y="193329"/>
                  </a:lnTo>
                  <a:lnTo>
                    <a:pt x="1856" y="193329"/>
                  </a:lnTo>
                  <a:lnTo>
                    <a:pt x="17838" y="184118"/>
                  </a:lnTo>
                  <a:lnTo>
                    <a:pt x="33785" y="193329"/>
                  </a:lnTo>
                  <a:lnTo>
                    <a:pt x="35195" y="193329"/>
                  </a:lnTo>
                  <a:lnTo>
                    <a:pt x="29283" y="189927"/>
                  </a:lnTo>
                  <a:lnTo>
                    <a:pt x="18525" y="183706"/>
                  </a:lnTo>
                  <a:lnTo>
                    <a:pt x="34576" y="174460"/>
                  </a:lnTo>
                  <a:lnTo>
                    <a:pt x="50592" y="165215"/>
                  </a:lnTo>
                  <a:lnTo>
                    <a:pt x="82831" y="183843"/>
                  </a:lnTo>
                  <a:lnTo>
                    <a:pt x="73070" y="189480"/>
                  </a:lnTo>
                  <a:lnTo>
                    <a:pt x="66815" y="193089"/>
                  </a:lnTo>
                  <a:lnTo>
                    <a:pt x="66368" y="193329"/>
                  </a:lnTo>
                  <a:lnTo>
                    <a:pt x="67777" y="193329"/>
                  </a:lnTo>
                  <a:lnTo>
                    <a:pt x="83553" y="184256"/>
                  </a:lnTo>
                  <a:lnTo>
                    <a:pt x="99294" y="193329"/>
                  </a:lnTo>
                  <a:lnTo>
                    <a:pt x="100703" y="193329"/>
                  </a:lnTo>
                  <a:lnTo>
                    <a:pt x="84240" y="183843"/>
                  </a:lnTo>
                  <a:lnTo>
                    <a:pt x="100257" y="174563"/>
                  </a:lnTo>
                  <a:lnTo>
                    <a:pt x="116307" y="165318"/>
                  </a:lnTo>
                  <a:lnTo>
                    <a:pt x="119744" y="167311"/>
                  </a:lnTo>
                  <a:lnTo>
                    <a:pt x="138613" y="178206"/>
                  </a:lnTo>
                  <a:lnTo>
                    <a:pt x="148512" y="183946"/>
                  </a:lnTo>
                  <a:lnTo>
                    <a:pt x="132495" y="193192"/>
                  </a:lnTo>
                  <a:lnTo>
                    <a:pt x="132289" y="193329"/>
                  </a:lnTo>
                  <a:lnTo>
                    <a:pt x="133698" y="193329"/>
                  </a:lnTo>
                  <a:lnTo>
                    <a:pt x="135829" y="192126"/>
                  </a:lnTo>
                  <a:lnTo>
                    <a:pt x="149233" y="184393"/>
                  </a:lnTo>
                  <a:lnTo>
                    <a:pt x="164803" y="193329"/>
                  </a:lnTo>
                  <a:lnTo>
                    <a:pt x="166212" y="193329"/>
                  </a:lnTo>
                  <a:lnTo>
                    <a:pt x="149955" y="183946"/>
                  </a:lnTo>
                  <a:lnTo>
                    <a:pt x="157791" y="179409"/>
                  </a:lnTo>
                  <a:lnTo>
                    <a:pt x="165937" y="174701"/>
                  </a:lnTo>
                  <a:lnTo>
                    <a:pt x="181988" y="165455"/>
                  </a:lnTo>
                  <a:lnTo>
                    <a:pt x="214227" y="184049"/>
                  </a:lnTo>
                  <a:lnTo>
                    <a:pt x="201510" y="191439"/>
                  </a:lnTo>
                  <a:lnTo>
                    <a:pt x="198245" y="193329"/>
                  </a:lnTo>
                  <a:lnTo>
                    <a:pt x="199619" y="193329"/>
                  </a:lnTo>
                  <a:lnTo>
                    <a:pt x="214983" y="184462"/>
                  </a:lnTo>
                  <a:lnTo>
                    <a:pt x="230312" y="193329"/>
                  </a:lnTo>
                  <a:lnTo>
                    <a:pt x="231721" y="193329"/>
                  </a:lnTo>
                  <a:lnTo>
                    <a:pt x="215670" y="184084"/>
                  </a:lnTo>
                  <a:lnTo>
                    <a:pt x="231686" y="174804"/>
                  </a:lnTo>
                  <a:lnTo>
                    <a:pt x="237598" y="171436"/>
                  </a:lnTo>
                  <a:lnTo>
                    <a:pt x="238492" y="170886"/>
                  </a:lnTo>
                  <a:lnTo>
                    <a:pt x="247703" y="165593"/>
                  </a:lnTo>
                  <a:lnTo>
                    <a:pt x="270455" y="178722"/>
                  </a:lnTo>
                  <a:lnTo>
                    <a:pt x="279907" y="184187"/>
                  </a:lnTo>
                  <a:lnTo>
                    <a:pt x="275405" y="186799"/>
                  </a:lnTo>
                  <a:lnTo>
                    <a:pt x="269974" y="189927"/>
                  </a:lnTo>
                  <a:lnTo>
                    <a:pt x="269356" y="190305"/>
                  </a:lnTo>
                  <a:lnTo>
                    <a:pt x="268221" y="190958"/>
                  </a:lnTo>
                  <a:lnTo>
                    <a:pt x="264131" y="193329"/>
                  </a:lnTo>
                  <a:lnTo>
                    <a:pt x="265541" y="193329"/>
                  </a:lnTo>
                  <a:lnTo>
                    <a:pt x="269390" y="191095"/>
                  </a:lnTo>
                  <a:lnTo>
                    <a:pt x="280663" y="184599"/>
                  </a:lnTo>
                  <a:lnTo>
                    <a:pt x="284478" y="186799"/>
                  </a:lnTo>
                  <a:lnTo>
                    <a:pt x="284478" y="185974"/>
                  </a:lnTo>
                  <a:lnTo>
                    <a:pt x="281385" y="184187"/>
                  </a:lnTo>
                  <a:lnTo>
                    <a:pt x="284478" y="182400"/>
                  </a:lnTo>
                  <a:lnTo>
                    <a:pt x="284478" y="181575"/>
                  </a:lnTo>
                  <a:lnTo>
                    <a:pt x="280663" y="183774"/>
                  </a:lnTo>
                  <a:lnTo>
                    <a:pt x="269390" y="177279"/>
                  </a:lnTo>
                  <a:lnTo>
                    <a:pt x="248424" y="165146"/>
                  </a:lnTo>
                  <a:lnTo>
                    <a:pt x="254267" y="161778"/>
                  </a:lnTo>
                  <a:lnTo>
                    <a:pt x="264441" y="155901"/>
                  </a:lnTo>
                  <a:lnTo>
                    <a:pt x="269390" y="153048"/>
                  </a:lnTo>
                  <a:lnTo>
                    <a:pt x="280457" y="146655"/>
                  </a:lnTo>
                  <a:lnTo>
                    <a:pt x="284478" y="148992"/>
                  </a:lnTo>
                  <a:lnTo>
                    <a:pt x="284478" y="148167"/>
                  </a:lnTo>
                  <a:lnTo>
                    <a:pt x="281179" y="146243"/>
                  </a:lnTo>
                  <a:lnTo>
                    <a:pt x="284478" y="144318"/>
                  </a:lnTo>
                  <a:lnTo>
                    <a:pt x="284478" y="143493"/>
                  </a:lnTo>
                  <a:lnTo>
                    <a:pt x="280457" y="145830"/>
                  </a:lnTo>
                  <a:lnTo>
                    <a:pt x="270009" y="139816"/>
                  </a:lnTo>
                  <a:lnTo>
                    <a:pt x="269390" y="139438"/>
                  </a:lnTo>
                  <a:lnTo>
                    <a:pt x="268771" y="139094"/>
                  </a:lnTo>
                  <a:lnTo>
                    <a:pt x="248218" y="127202"/>
                  </a:lnTo>
                  <a:lnTo>
                    <a:pt x="264235" y="117957"/>
                  </a:lnTo>
                  <a:lnTo>
                    <a:pt x="268771" y="115344"/>
                  </a:lnTo>
                  <a:lnTo>
                    <a:pt x="269390" y="114966"/>
                  </a:lnTo>
                  <a:lnTo>
                    <a:pt x="280251" y="108711"/>
                  </a:lnTo>
                  <a:lnTo>
                    <a:pt x="284478" y="111151"/>
                  </a:lnTo>
                  <a:lnTo>
                    <a:pt x="284478" y="110361"/>
                  </a:lnTo>
                  <a:lnTo>
                    <a:pt x="280973" y="108299"/>
                  </a:lnTo>
                  <a:lnTo>
                    <a:pt x="281076" y="108264"/>
                  </a:lnTo>
                  <a:lnTo>
                    <a:pt x="284513" y="106271"/>
                  </a:lnTo>
                  <a:lnTo>
                    <a:pt x="284513" y="105446"/>
                  </a:lnTo>
                  <a:lnTo>
                    <a:pt x="280663" y="107680"/>
                  </a:lnTo>
                  <a:lnTo>
                    <a:pt x="280285" y="107886"/>
                  </a:lnTo>
                  <a:lnTo>
                    <a:pt x="275095" y="104896"/>
                  </a:lnTo>
                  <a:lnTo>
                    <a:pt x="269424" y="101631"/>
                  </a:lnTo>
                  <a:lnTo>
                    <a:pt x="268806" y="101287"/>
                  </a:lnTo>
                  <a:lnTo>
                    <a:pt x="266228" y="99775"/>
                  </a:lnTo>
                  <a:lnTo>
                    <a:pt x="255745" y="93726"/>
                  </a:lnTo>
                  <a:lnTo>
                    <a:pt x="248012" y="89258"/>
                  </a:lnTo>
                  <a:lnTo>
                    <a:pt x="260351" y="82143"/>
                  </a:lnTo>
                  <a:lnTo>
                    <a:pt x="264028" y="80012"/>
                  </a:lnTo>
                  <a:lnTo>
                    <a:pt x="264784" y="79566"/>
                  </a:lnTo>
                  <a:lnTo>
                    <a:pt x="268806" y="77263"/>
                  </a:lnTo>
                  <a:lnTo>
                    <a:pt x="280079" y="70767"/>
                  </a:lnTo>
                  <a:lnTo>
                    <a:pt x="284513" y="73345"/>
                  </a:lnTo>
                  <a:lnTo>
                    <a:pt x="284513" y="72520"/>
                  </a:lnTo>
                  <a:lnTo>
                    <a:pt x="280766" y="70355"/>
                  </a:lnTo>
                  <a:lnTo>
                    <a:pt x="284513" y="68224"/>
                  </a:lnTo>
                  <a:lnTo>
                    <a:pt x="284513" y="67399"/>
                  </a:lnTo>
                  <a:lnTo>
                    <a:pt x="280079" y="69977"/>
                  </a:lnTo>
                  <a:lnTo>
                    <a:pt x="268806" y="63446"/>
                  </a:lnTo>
                  <a:lnTo>
                    <a:pt x="247806" y="51348"/>
                  </a:lnTo>
                  <a:lnTo>
                    <a:pt x="253649" y="47946"/>
                  </a:lnTo>
                  <a:lnTo>
                    <a:pt x="263822" y="42103"/>
                  </a:lnTo>
                  <a:lnTo>
                    <a:pt x="275061" y="35607"/>
                  </a:lnTo>
                  <a:lnTo>
                    <a:pt x="279838" y="32857"/>
                  </a:lnTo>
                  <a:lnTo>
                    <a:pt x="284478" y="35538"/>
                  </a:lnTo>
                  <a:lnTo>
                    <a:pt x="284478" y="34713"/>
                  </a:lnTo>
                  <a:lnTo>
                    <a:pt x="280560" y="32445"/>
                  </a:lnTo>
                  <a:lnTo>
                    <a:pt x="284478" y="30142"/>
                  </a:lnTo>
                  <a:lnTo>
                    <a:pt x="284478" y="29352"/>
                  </a:lnTo>
                  <a:lnTo>
                    <a:pt x="279838" y="32032"/>
                  </a:lnTo>
                  <a:lnTo>
                    <a:pt x="269390" y="26018"/>
                  </a:lnTo>
                  <a:lnTo>
                    <a:pt x="268771" y="25640"/>
                  </a:lnTo>
                  <a:lnTo>
                    <a:pt x="268153" y="25296"/>
                  </a:lnTo>
                  <a:lnTo>
                    <a:pt x="260694" y="21000"/>
                  </a:lnTo>
                  <a:lnTo>
                    <a:pt x="247600" y="13439"/>
                  </a:lnTo>
                  <a:lnTo>
                    <a:pt x="263616" y="4193"/>
                  </a:lnTo>
                  <a:lnTo>
                    <a:pt x="268153" y="1547"/>
                  </a:lnTo>
                  <a:lnTo>
                    <a:pt x="270799" y="0"/>
                  </a:lnTo>
                  <a:lnTo>
                    <a:pt x="269390" y="0"/>
                  </a:lnTo>
                  <a:lnTo>
                    <a:pt x="262929" y="3746"/>
                  </a:lnTo>
                  <a:lnTo>
                    <a:pt x="261279" y="4709"/>
                  </a:lnTo>
                  <a:lnTo>
                    <a:pt x="246878" y="12992"/>
                  </a:lnTo>
                  <a:lnTo>
                    <a:pt x="224400" y="0"/>
                  </a:lnTo>
                  <a:lnTo>
                    <a:pt x="222991" y="0"/>
                  </a:lnTo>
                  <a:lnTo>
                    <a:pt x="246190" y="13404"/>
                  </a:lnTo>
                  <a:lnTo>
                    <a:pt x="239213" y="17425"/>
                  </a:lnTo>
                  <a:lnTo>
                    <a:pt x="214123" y="31895"/>
                  </a:lnTo>
                  <a:lnTo>
                    <a:pt x="186525" y="15982"/>
                  </a:lnTo>
                  <a:lnTo>
                    <a:pt x="184016" y="14504"/>
                  </a:lnTo>
                  <a:lnTo>
                    <a:pt x="181885" y="13301"/>
                  </a:lnTo>
                  <a:lnTo>
                    <a:pt x="197901" y="4021"/>
                  </a:lnTo>
                  <a:lnTo>
                    <a:pt x="204878" y="0"/>
                  </a:lnTo>
                  <a:lnTo>
                    <a:pt x="203469" y="0"/>
                  </a:lnTo>
                  <a:lnTo>
                    <a:pt x="197214" y="3609"/>
                  </a:lnTo>
                  <a:lnTo>
                    <a:pt x="181163" y="12889"/>
                  </a:lnTo>
                  <a:lnTo>
                    <a:pt x="177623" y="10826"/>
                  </a:lnTo>
                  <a:lnTo>
                    <a:pt x="172811" y="8042"/>
                  </a:lnTo>
                  <a:lnTo>
                    <a:pt x="158891" y="0"/>
                  </a:lnTo>
                  <a:lnTo>
                    <a:pt x="157482" y="0"/>
                  </a:lnTo>
                  <a:lnTo>
                    <a:pt x="176007" y="10723"/>
                  </a:lnTo>
                  <a:lnTo>
                    <a:pt x="180476" y="13301"/>
                  </a:lnTo>
                  <a:lnTo>
                    <a:pt x="170714" y="18903"/>
                  </a:lnTo>
                  <a:lnTo>
                    <a:pt x="164459" y="22512"/>
                  </a:lnTo>
                  <a:lnTo>
                    <a:pt x="148443" y="31792"/>
                  </a:lnTo>
                  <a:lnTo>
                    <a:pt x="138991" y="26361"/>
                  </a:lnTo>
                  <a:lnTo>
                    <a:pt x="118507" y="14504"/>
                  </a:lnTo>
                  <a:lnTo>
                    <a:pt x="116170" y="13164"/>
                  </a:lnTo>
                  <a:lnTo>
                    <a:pt x="118507" y="11823"/>
                  </a:lnTo>
                  <a:lnTo>
                    <a:pt x="132186" y="3918"/>
                  </a:lnTo>
                  <a:lnTo>
                    <a:pt x="137204" y="1031"/>
                  </a:lnTo>
                  <a:lnTo>
                    <a:pt x="138957" y="0"/>
                  </a:lnTo>
                  <a:lnTo>
                    <a:pt x="137548" y="0"/>
                  </a:lnTo>
                  <a:lnTo>
                    <a:pt x="131499" y="3506"/>
                  </a:lnTo>
                  <a:lnTo>
                    <a:pt x="123628" y="8042"/>
                  </a:lnTo>
                  <a:lnTo>
                    <a:pt x="118026" y="11273"/>
                  </a:lnTo>
                  <a:lnTo>
                    <a:pt x="115482" y="12751"/>
                  </a:lnTo>
                  <a:lnTo>
                    <a:pt x="107302" y="8042"/>
                  </a:lnTo>
                  <a:lnTo>
                    <a:pt x="103212" y="5671"/>
                  </a:lnTo>
                  <a:lnTo>
                    <a:pt x="93383" y="0"/>
                  </a:lnTo>
                  <a:lnTo>
                    <a:pt x="91973" y="0"/>
                  </a:lnTo>
                  <a:lnTo>
                    <a:pt x="114761" y="13164"/>
                  </a:lnTo>
                  <a:lnTo>
                    <a:pt x="103178" y="19831"/>
                  </a:lnTo>
                  <a:lnTo>
                    <a:pt x="98744" y="22409"/>
                  </a:lnTo>
                  <a:lnTo>
                    <a:pt x="94757" y="24712"/>
                  </a:lnTo>
                  <a:lnTo>
                    <a:pt x="82728" y="31654"/>
                  </a:lnTo>
                  <a:lnTo>
                    <a:pt x="50455" y="13060"/>
                  </a:lnTo>
                  <a:lnTo>
                    <a:pt x="55473" y="10139"/>
                  </a:lnTo>
                  <a:lnTo>
                    <a:pt x="66471" y="3781"/>
                  </a:lnTo>
                  <a:lnTo>
                    <a:pt x="73036" y="0"/>
                  </a:lnTo>
                  <a:lnTo>
                    <a:pt x="71627" y="0"/>
                  </a:lnTo>
                  <a:lnTo>
                    <a:pt x="49767" y="12648"/>
                  </a:lnTo>
                  <a:lnTo>
                    <a:pt x="44131" y="9383"/>
                  </a:lnTo>
                  <a:lnTo>
                    <a:pt x="27874"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20"/>
            <p:cNvSpPr/>
            <p:nvPr/>
          </p:nvSpPr>
          <p:spPr>
            <a:xfrm>
              <a:off x="238125" y="422400"/>
              <a:ext cx="178725" cy="103125"/>
            </a:xfrm>
            <a:custGeom>
              <a:avLst/>
              <a:gdLst/>
              <a:ahLst/>
              <a:cxnLst/>
              <a:rect l="l" t="t" r="r" b="b"/>
              <a:pathLst>
                <a:path w="7149" h="4125" extrusionOk="0">
                  <a:moveTo>
                    <a:pt x="5705" y="0"/>
                  </a:moveTo>
                  <a:lnTo>
                    <a:pt x="69" y="3265"/>
                  </a:lnTo>
                  <a:lnTo>
                    <a:pt x="0" y="3299"/>
                  </a:lnTo>
                  <a:lnTo>
                    <a:pt x="0" y="4124"/>
                  </a:lnTo>
                  <a:lnTo>
                    <a:pt x="756" y="3678"/>
                  </a:lnTo>
                  <a:lnTo>
                    <a:pt x="7149"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0" name="Google Shape;80;p20"/>
          <p:cNvSpPr/>
          <p:nvPr/>
        </p:nvSpPr>
        <p:spPr>
          <a:xfrm rot="10800000">
            <a:off x="0" y="190625"/>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1" name="Google Shape;81;p20"/>
          <p:cNvPicPr preferRelativeResize="0"/>
          <p:nvPr/>
        </p:nvPicPr>
        <p:blipFill rotWithShape="1">
          <a:blip r:embed="rId2">
            <a:alphaModFix/>
          </a:blip>
          <a:srcRect/>
          <a:stretch/>
        </p:blipFill>
        <p:spPr>
          <a:xfrm>
            <a:off x="8430589" y="1579815"/>
            <a:ext cx="916524" cy="720885"/>
          </a:xfrm>
          <a:prstGeom prst="rect">
            <a:avLst/>
          </a:prstGeom>
          <a:noFill/>
          <a:ln>
            <a:noFill/>
          </a:ln>
        </p:spPr>
      </p:pic>
      <p:pic>
        <p:nvPicPr>
          <p:cNvPr id="82" name="Google Shape;82;p20"/>
          <p:cNvPicPr preferRelativeResize="0"/>
          <p:nvPr/>
        </p:nvPicPr>
        <p:blipFill rotWithShape="1">
          <a:blip r:embed="rId3">
            <a:alphaModFix/>
          </a:blip>
          <a:srcRect/>
          <a:stretch/>
        </p:blipFill>
        <p:spPr>
          <a:xfrm>
            <a:off x="7850225" y="3294171"/>
            <a:ext cx="2250453" cy="1536280"/>
          </a:xfrm>
          <a:prstGeom prst="rect">
            <a:avLst/>
          </a:prstGeom>
          <a:noFill/>
          <a:ln>
            <a:noFill/>
          </a:ln>
        </p:spPr>
      </p:pic>
      <p:pic>
        <p:nvPicPr>
          <p:cNvPr id="83" name="Google Shape;83;p20"/>
          <p:cNvPicPr preferRelativeResize="0"/>
          <p:nvPr/>
        </p:nvPicPr>
        <p:blipFill rotWithShape="1">
          <a:blip r:embed="rId3">
            <a:alphaModFix/>
          </a:blip>
          <a:srcRect/>
          <a:stretch/>
        </p:blipFill>
        <p:spPr>
          <a:xfrm>
            <a:off x="7011075" y="4119296"/>
            <a:ext cx="2250453" cy="1536280"/>
          </a:xfrm>
          <a:prstGeom prst="rect">
            <a:avLst/>
          </a:prstGeom>
          <a:noFill/>
          <a:ln>
            <a:noFill/>
          </a:ln>
        </p:spPr>
      </p:pic>
      <p:pic>
        <p:nvPicPr>
          <p:cNvPr id="84" name="Google Shape;84;p20"/>
          <p:cNvPicPr preferRelativeResize="0"/>
          <p:nvPr/>
        </p:nvPicPr>
        <p:blipFill rotWithShape="1">
          <a:blip r:embed="rId4">
            <a:alphaModFix/>
          </a:blip>
          <a:srcRect/>
          <a:stretch/>
        </p:blipFill>
        <p:spPr>
          <a:xfrm>
            <a:off x="8107634" y="243952"/>
            <a:ext cx="937118" cy="708206"/>
          </a:xfrm>
          <a:prstGeom prst="rect">
            <a:avLst/>
          </a:prstGeom>
          <a:noFill/>
          <a:ln>
            <a:noFill/>
          </a:ln>
        </p:spPr>
      </p:pic>
      <p:pic>
        <p:nvPicPr>
          <p:cNvPr id="85" name="Google Shape;85;p20"/>
          <p:cNvPicPr preferRelativeResize="0"/>
          <p:nvPr/>
        </p:nvPicPr>
        <p:blipFill rotWithShape="1">
          <a:blip r:embed="rId5">
            <a:alphaModFix/>
          </a:blip>
          <a:srcRect/>
          <a:stretch/>
        </p:blipFill>
        <p:spPr>
          <a:xfrm>
            <a:off x="6953209" y="252988"/>
            <a:ext cx="1475731" cy="1133550"/>
          </a:xfrm>
          <a:prstGeom prst="rect">
            <a:avLst/>
          </a:prstGeom>
          <a:noFill/>
          <a:ln>
            <a:noFill/>
          </a:ln>
        </p:spPr>
      </p:pic>
      <p:pic>
        <p:nvPicPr>
          <p:cNvPr id="86" name="Google Shape;86;p20"/>
          <p:cNvPicPr preferRelativeResize="0"/>
          <p:nvPr/>
        </p:nvPicPr>
        <p:blipFill rotWithShape="1">
          <a:blip r:embed="rId2">
            <a:alphaModFix/>
          </a:blip>
          <a:srcRect/>
          <a:stretch/>
        </p:blipFill>
        <p:spPr>
          <a:xfrm flipH="1">
            <a:off x="7346351" y="1104540"/>
            <a:ext cx="916524" cy="720885"/>
          </a:xfrm>
          <a:prstGeom prst="rect">
            <a:avLst/>
          </a:prstGeom>
          <a:noFill/>
          <a:ln>
            <a:noFill/>
          </a:ln>
        </p:spPr>
      </p:pic>
      <p:pic>
        <p:nvPicPr>
          <p:cNvPr id="87" name="Google Shape;87;p20"/>
          <p:cNvPicPr preferRelativeResize="0"/>
          <p:nvPr/>
        </p:nvPicPr>
        <p:blipFill rotWithShape="1">
          <a:blip r:embed="rId2">
            <a:alphaModFix/>
          </a:blip>
          <a:srcRect/>
          <a:stretch/>
        </p:blipFill>
        <p:spPr>
          <a:xfrm flipH="1">
            <a:off x="7132214" y="1217165"/>
            <a:ext cx="916524" cy="720885"/>
          </a:xfrm>
          <a:prstGeom prst="rect">
            <a:avLst/>
          </a:prstGeom>
          <a:noFill/>
          <a:ln>
            <a:noFill/>
          </a:ln>
        </p:spPr>
      </p:pic>
      <p:pic>
        <p:nvPicPr>
          <p:cNvPr id="88" name="Google Shape;88;p20"/>
          <p:cNvPicPr preferRelativeResize="0"/>
          <p:nvPr/>
        </p:nvPicPr>
        <p:blipFill rotWithShape="1">
          <a:blip r:embed="rId6">
            <a:alphaModFix/>
          </a:blip>
          <a:srcRect/>
          <a:stretch/>
        </p:blipFill>
        <p:spPr>
          <a:xfrm flipH="1">
            <a:off x="165725" y="3647214"/>
            <a:ext cx="589100" cy="1256348"/>
          </a:xfrm>
          <a:prstGeom prst="rect">
            <a:avLst/>
          </a:prstGeom>
          <a:noFill/>
          <a:ln>
            <a:noFill/>
          </a:ln>
        </p:spPr>
      </p:pic>
      <p:pic>
        <p:nvPicPr>
          <p:cNvPr id="89" name="Google Shape;89;p20"/>
          <p:cNvPicPr preferRelativeResize="0"/>
          <p:nvPr/>
        </p:nvPicPr>
        <p:blipFill rotWithShape="1">
          <a:blip r:embed="rId2">
            <a:alphaModFix/>
          </a:blip>
          <a:srcRect/>
          <a:stretch/>
        </p:blipFill>
        <p:spPr>
          <a:xfrm>
            <a:off x="665014" y="4293315"/>
            <a:ext cx="916524" cy="720885"/>
          </a:xfrm>
          <a:prstGeom prst="rect">
            <a:avLst/>
          </a:prstGeom>
          <a:noFill/>
          <a:ln>
            <a:noFill/>
          </a:ln>
        </p:spPr>
      </p:pic>
      <p:pic>
        <p:nvPicPr>
          <p:cNvPr id="90" name="Google Shape;90;p20"/>
          <p:cNvPicPr preferRelativeResize="0"/>
          <p:nvPr/>
        </p:nvPicPr>
        <p:blipFill rotWithShape="1">
          <a:blip r:embed="rId2">
            <a:alphaModFix/>
          </a:blip>
          <a:srcRect/>
          <a:stretch/>
        </p:blipFill>
        <p:spPr>
          <a:xfrm>
            <a:off x="997789" y="4334265"/>
            <a:ext cx="916524" cy="72088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1"/>
        <p:cNvGrpSpPr/>
        <p:nvPr/>
      </p:nvGrpSpPr>
      <p:grpSpPr>
        <a:xfrm>
          <a:off x="0" y="0"/>
          <a:ext cx="0" cy="0"/>
          <a:chOff x="0" y="0"/>
          <a:chExt cx="0" cy="0"/>
        </a:xfrm>
      </p:grpSpPr>
      <p:grpSp>
        <p:nvGrpSpPr>
          <p:cNvPr id="92" name="Google Shape;92;p21"/>
          <p:cNvGrpSpPr/>
          <p:nvPr/>
        </p:nvGrpSpPr>
        <p:grpSpPr>
          <a:xfrm>
            <a:off x="8" y="-558060"/>
            <a:ext cx="9144248" cy="6213626"/>
            <a:chOff x="238125" y="422400"/>
            <a:chExt cx="7112825" cy="4833250"/>
          </a:xfrm>
        </p:grpSpPr>
        <p:sp>
          <p:nvSpPr>
            <p:cNvPr id="93" name="Google Shape;93;p21"/>
            <p:cNvSpPr/>
            <p:nvPr/>
          </p:nvSpPr>
          <p:spPr>
            <a:xfrm>
              <a:off x="238125" y="422400"/>
              <a:ext cx="7112825" cy="4833250"/>
            </a:xfrm>
            <a:custGeom>
              <a:avLst/>
              <a:gdLst/>
              <a:ahLst/>
              <a:cxnLst/>
              <a:rect l="l" t="t" r="r" b="b"/>
              <a:pathLst>
                <a:path w="284513" h="193330" extrusionOk="0">
                  <a:moveTo>
                    <a:pt x="49767" y="13439"/>
                  </a:moveTo>
                  <a:lnTo>
                    <a:pt x="82006" y="32067"/>
                  </a:lnTo>
                  <a:lnTo>
                    <a:pt x="65990" y="41312"/>
                  </a:lnTo>
                  <a:lnTo>
                    <a:pt x="64306" y="42309"/>
                  </a:lnTo>
                  <a:lnTo>
                    <a:pt x="49974" y="50592"/>
                  </a:lnTo>
                  <a:lnTo>
                    <a:pt x="20416" y="33510"/>
                  </a:lnTo>
                  <a:lnTo>
                    <a:pt x="17975" y="32101"/>
                  </a:lnTo>
                  <a:lnTo>
                    <a:pt x="17700" y="31964"/>
                  </a:lnTo>
                  <a:lnTo>
                    <a:pt x="29970" y="24884"/>
                  </a:lnTo>
                  <a:lnTo>
                    <a:pt x="33717" y="22718"/>
                  </a:lnTo>
                  <a:lnTo>
                    <a:pt x="41759" y="18078"/>
                  </a:lnTo>
                  <a:lnTo>
                    <a:pt x="49767" y="13439"/>
                  </a:lnTo>
                  <a:close/>
                  <a:moveTo>
                    <a:pt x="115482" y="13576"/>
                  </a:moveTo>
                  <a:lnTo>
                    <a:pt x="118541" y="15329"/>
                  </a:lnTo>
                  <a:lnTo>
                    <a:pt x="144490" y="30314"/>
                  </a:lnTo>
                  <a:lnTo>
                    <a:pt x="147721" y="32204"/>
                  </a:lnTo>
                  <a:lnTo>
                    <a:pt x="140847" y="36157"/>
                  </a:lnTo>
                  <a:lnTo>
                    <a:pt x="131705" y="41450"/>
                  </a:lnTo>
                  <a:lnTo>
                    <a:pt x="115826" y="50592"/>
                  </a:lnTo>
                  <a:lnTo>
                    <a:pt x="115654" y="50695"/>
                  </a:lnTo>
                  <a:lnTo>
                    <a:pt x="85065" y="33029"/>
                  </a:lnTo>
                  <a:lnTo>
                    <a:pt x="83415" y="32067"/>
                  </a:lnTo>
                  <a:lnTo>
                    <a:pt x="91905" y="27186"/>
                  </a:lnTo>
                  <a:lnTo>
                    <a:pt x="99466" y="22821"/>
                  </a:lnTo>
                  <a:lnTo>
                    <a:pt x="115482" y="13576"/>
                  </a:lnTo>
                  <a:close/>
                  <a:moveTo>
                    <a:pt x="181163" y="13679"/>
                  </a:moveTo>
                  <a:lnTo>
                    <a:pt x="192642" y="20312"/>
                  </a:lnTo>
                  <a:lnTo>
                    <a:pt x="213436" y="32307"/>
                  </a:lnTo>
                  <a:lnTo>
                    <a:pt x="187418" y="47361"/>
                  </a:lnTo>
                  <a:lnTo>
                    <a:pt x="181403" y="50833"/>
                  </a:lnTo>
                  <a:lnTo>
                    <a:pt x="149130" y="32204"/>
                  </a:lnTo>
                  <a:lnTo>
                    <a:pt x="165147" y="22959"/>
                  </a:lnTo>
                  <a:lnTo>
                    <a:pt x="181163" y="13679"/>
                  </a:lnTo>
                  <a:close/>
                  <a:moveTo>
                    <a:pt x="246878" y="13817"/>
                  </a:moveTo>
                  <a:lnTo>
                    <a:pt x="279151" y="32445"/>
                  </a:lnTo>
                  <a:lnTo>
                    <a:pt x="268806" y="38391"/>
                  </a:lnTo>
                  <a:lnTo>
                    <a:pt x="268187" y="38769"/>
                  </a:lnTo>
                  <a:lnTo>
                    <a:pt x="263135" y="41690"/>
                  </a:lnTo>
                  <a:lnTo>
                    <a:pt x="255195" y="46262"/>
                  </a:lnTo>
                  <a:lnTo>
                    <a:pt x="247118" y="50936"/>
                  </a:lnTo>
                  <a:lnTo>
                    <a:pt x="222441" y="36707"/>
                  </a:lnTo>
                  <a:lnTo>
                    <a:pt x="214845" y="32307"/>
                  </a:lnTo>
                  <a:lnTo>
                    <a:pt x="230862" y="23062"/>
                  </a:lnTo>
                  <a:lnTo>
                    <a:pt x="235776" y="20244"/>
                  </a:lnTo>
                  <a:lnTo>
                    <a:pt x="246878" y="13817"/>
                  </a:lnTo>
                  <a:close/>
                  <a:moveTo>
                    <a:pt x="82694" y="32479"/>
                  </a:moveTo>
                  <a:lnTo>
                    <a:pt x="103212" y="44302"/>
                  </a:lnTo>
                  <a:lnTo>
                    <a:pt x="114967" y="51142"/>
                  </a:lnTo>
                  <a:lnTo>
                    <a:pt x="103178" y="57913"/>
                  </a:lnTo>
                  <a:lnTo>
                    <a:pt x="98950" y="60387"/>
                  </a:lnTo>
                  <a:lnTo>
                    <a:pt x="82934" y="69598"/>
                  </a:lnTo>
                  <a:lnTo>
                    <a:pt x="79875" y="67846"/>
                  </a:lnTo>
                  <a:lnTo>
                    <a:pt x="50661" y="50970"/>
                  </a:lnTo>
                  <a:lnTo>
                    <a:pt x="55885" y="47980"/>
                  </a:lnTo>
                  <a:lnTo>
                    <a:pt x="66677" y="41759"/>
                  </a:lnTo>
                  <a:lnTo>
                    <a:pt x="80494" y="33751"/>
                  </a:lnTo>
                  <a:lnTo>
                    <a:pt x="82694" y="32479"/>
                  </a:lnTo>
                  <a:close/>
                  <a:moveTo>
                    <a:pt x="148443" y="32617"/>
                  </a:moveTo>
                  <a:lnTo>
                    <a:pt x="159785" y="39181"/>
                  </a:lnTo>
                  <a:lnTo>
                    <a:pt x="180682" y="51211"/>
                  </a:lnTo>
                  <a:lnTo>
                    <a:pt x="164665" y="60491"/>
                  </a:lnTo>
                  <a:lnTo>
                    <a:pt x="159647" y="63378"/>
                  </a:lnTo>
                  <a:lnTo>
                    <a:pt x="148649" y="69736"/>
                  </a:lnTo>
                  <a:lnTo>
                    <a:pt x="116376" y="51142"/>
                  </a:lnTo>
                  <a:lnTo>
                    <a:pt x="118541" y="49905"/>
                  </a:lnTo>
                  <a:lnTo>
                    <a:pt x="132427" y="41862"/>
                  </a:lnTo>
                  <a:lnTo>
                    <a:pt x="148443" y="32617"/>
                  </a:lnTo>
                  <a:close/>
                  <a:moveTo>
                    <a:pt x="214123" y="32754"/>
                  </a:moveTo>
                  <a:lnTo>
                    <a:pt x="240554" y="47980"/>
                  </a:lnTo>
                  <a:lnTo>
                    <a:pt x="240588" y="48014"/>
                  </a:lnTo>
                  <a:lnTo>
                    <a:pt x="246397" y="51348"/>
                  </a:lnTo>
                  <a:lnTo>
                    <a:pt x="242410" y="53651"/>
                  </a:lnTo>
                  <a:lnTo>
                    <a:pt x="230380" y="60594"/>
                  </a:lnTo>
                  <a:lnTo>
                    <a:pt x="222682" y="65027"/>
                  </a:lnTo>
                  <a:lnTo>
                    <a:pt x="214330" y="69839"/>
                  </a:lnTo>
                  <a:lnTo>
                    <a:pt x="182091" y="51211"/>
                  </a:lnTo>
                  <a:lnTo>
                    <a:pt x="187762" y="47980"/>
                  </a:lnTo>
                  <a:lnTo>
                    <a:pt x="198142" y="41965"/>
                  </a:lnTo>
                  <a:lnTo>
                    <a:pt x="200307" y="40694"/>
                  </a:lnTo>
                  <a:lnTo>
                    <a:pt x="204397" y="38322"/>
                  </a:lnTo>
                  <a:lnTo>
                    <a:pt x="207593" y="36535"/>
                  </a:lnTo>
                  <a:lnTo>
                    <a:pt x="214123" y="32754"/>
                  </a:lnTo>
                  <a:close/>
                  <a:moveTo>
                    <a:pt x="49974" y="51383"/>
                  </a:moveTo>
                  <a:lnTo>
                    <a:pt x="82212" y="70045"/>
                  </a:lnTo>
                  <a:lnTo>
                    <a:pt x="72451" y="75648"/>
                  </a:lnTo>
                  <a:lnTo>
                    <a:pt x="66196" y="79291"/>
                  </a:lnTo>
                  <a:lnTo>
                    <a:pt x="56676" y="84755"/>
                  </a:lnTo>
                  <a:lnTo>
                    <a:pt x="50180" y="88502"/>
                  </a:lnTo>
                  <a:lnTo>
                    <a:pt x="28664" y="76094"/>
                  </a:lnTo>
                  <a:lnTo>
                    <a:pt x="17941" y="69908"/>
                  </a:lnTo>
                  <a:lnTo>
                    <a:pt x="33957" y="60628"/>
                  </a:lnTo>
                  <a:lnTo>
                    <a:pt x="49974" y="51383"/>
                  </a:lnTo>
                  <a:close/>
                  <a:moveTo>
                    <a:pt x="115689" y="51520"/>
                  </a:moveTo>
                  <a:lnTo>
                    <a:pt x="118507" y="53170"/>
                  </a:lnTo>
                  <a:lnTo>
                    <a:pt x="147927" y="70148"/>
                  </a:lnTo>
                  <a:lnTo>
                    <a:pt x="131911" y="79394"/>
                  </a:lnTo>
                  <a:lnTo>
                    <a:pt x="115895" y="88639"/>
                  </a:lnTo>
                  <a:lnTo>
                    <a:pt x="103178" y="81319"/>
                  </a:lnTo>
                  <a:lnTo>
                    <a:pt x="83622" y="70045"/>
                  </a:lnTo>
                  <a:lnTo>
                    <a:pt x="99638" y="60765"/>
                  </a:lnTo>
                  <a:lnTo>
                    <a:pt x="109055" y="55369"/>
                  </a:lnTo>
                  <a:lnTo>
                    <a:pt x="115689" y="51520"/>
                  </a:lnTo>
                  <a:close/>
                  <a:moveTo>
                    <a:pt x="181369" y="51623"/>
                  </a:moveTo>
                  <a:lnTo>
                    <a:pt x="213642" y="70252"/>
                  </a:lnTo>
                  <a:lnTo>
                    <a:pt x="197626" y="79497"/>
                  </a:lnTo>
                  <a:lnTo>
                    <a:pt x="181575" y="88742"/>
                  </a:lnTo>
                  <a:lnTo>
                    <a:pt x="171608" y="82968"/>
                  </a:lnTo>
                  <a:lnTo>
                    <a:pt x="149337" y="70148"/>
                  </a:lnTo>
                  <a:lnTo>
                    <a:pt x="163909" y="61728"/>
                  </a:lnTo>
                  <a:lnTo>
                    <a:pt x="165353" y="60869"/>
                  </a:lnTo>
                  <a:lnTo>
                    <a:pt x="181369" y="51623"/>
                  </a:lnTo>
                  <a:close/>
                  <a:moveTo>
                    <a:pt x="247118" y="51761"/>
                  </a:moveTo>
                  <a:lnTo>
                    <a:pt x="265472" y="62381"/>
                  </a:lnTo>
                  <a:lnTo>
                    <a:pt x="279357" y="70389"/>
                  </a:lnTo>
                  <a:lnTo>
                    <a:pt x="271109" y="75132"/>
                  </a:lnTo>
                  <a:lnTo>
                    <a:pt x="268806" y="76472"/>
                  </a:lnTo>
                  <a:lnTo>
                    <a:pt x="263307" y="79634"/>
                  </a:lnTo>
                  <a:lnTo>
                    <a:pt x="249112" y="87849"/>
                  </a:lnTo>
                  <a:lnTo>
                    <a:pt x="247290" y="88880"/>
                  </a:lnTo>
                  <a:lnTo>
                    <a:pt x="244713" y="87368"/>
                  </a:lnTo>
                  <a:lnTo>
                    <a:pt x="215051" y="70252"/>
                  </a:lnTo>
                  <a:lnTo>
                    <a:pt x="231068" y="61006"/>
                  </a:lnTo>
                  <a:lnTo>
                    <a:pt x="234264" y="59150"/>
                  </a:lnTo>
                  <a:lnTo>
                    <a:pt x="240279" y="55679"/>
                  </a:lnTo>
                  <a:lnTo>
                    <a:pt x="247118" y="51761"/>
                  </a:lnTo>
                  <a:close/>
                  <a:moveTo>
                    <a:pt x="82934" y="70423"/>
                  </a:moveTo>
                  <a:lnTo>
                    <a:pt x="103178" y="82143"/>
                  </a:lnTo>
                  <a:lnTo>
                    <a:pt x="115173" y="89052"/>
                  </a:lnTo>
                  <a:lnTo>
                    <a:pt x="110464" y="91767"/>
                  </a:lnTo>
                  <a:lnTo>
                    <a:pt x="103178" y="95960"/>
                  </a:lnTo>
                  <a:lnTo>
                    <a:pt x="83106" y="107543"/>
                  </a:lnTo>
                  <a:lnTo>
                    <a:pt x="50867" y="88949"/>
                  </a:lnTo>
                  <a:lnTo>
                    <a:pt x="66884" y="79669"/>
                  </a:lnTo>
                  <a:lnTo>
                    <a:pt x="73173" y="76060"/>
                  </a:lnTo>
                  <a:lnTo>
                    <a:pt x="82934" y="70423"/>
                  </a:lnTo>
                  <a:close/>
                  <a:moveTo>
                    <a:pt x="148615" y="70561"/>
                  </a:moveTo>
                  <a:lnTo>
                    <a:pt x="180888" y="89155"/>
                  </a:lnTo>
                  <a:lnTo>
                    <a:pt x="164837" y="98400"/>
                  </a:lnTo>
                  <a:lnTo>
                    <a:pt x="148821" y="107680"/>
                  </a:lnTo>
                  <a:lnTo>
                    <a:pt x="133389" y="98744"/>
                  </a:lnTo>
                  <a:lnTo>
                    <a:pt x="118507" y="90152"/>
                  </a:lnTo>
                  <a:lnTo>
                    <a:pt x="116582" y="89052"/>
                  </a:lnTo>
                  <a:lnTo>
                    <a:pt x="118507" y="87917"/>
                  </a:lnTo>
                  <a:lnTo>
                    <a:pt x="130983" y="80700"/>
                  </a:lnTo>
                  <a:lnTo>
                    <a:pt x="135211" y="78294"/>
                  </a:lnTo>
                  <a:lnTo>
                    <a:pt x="148615" y="70561"/>
                  </a:lnTo>
                  <a:close/>
                  <a:moveTo>
                    <a:pt x="214330" y="70664"/>
                  </a:moveTo>
                  <a:lnTo>
                    <a:pt x="246603" y="89292"/>
                  </a:lnTo>
                  <a:lnTo>
                    <a:pt x="239488" y="93382"/>
                  </a:lnTo>
                  <a:lnTo>
                    <a:pt x="230587" y="98538"/>
                  </a:lnTo>
                  <a:lnTo>
                    <a:pt x="214570" y="107783"/>
                  </a:lnTo>
                  <a:lnTo>
                    <a:pt x="198898" y="98744"/>
                  </a:lnTo>
                  <a:lnTo>
                    <a:pt x="182297" y="89155"/>
                  </a:lnTo>
                  <a:lnTo>
                    <a:pt x="198313" y="79909"/>
                  </a:lnTo>
                  <a:lnTo>
                    <a:pt x="213264" y="71283"/>
                  </a:lnTo>
                  <a:lnTo>
                    <a:pt x="214330" y="70664"/>
                  </a:lnTo>
                  <a:close/>
                  <a:moveTo>
                    <a:pt x="50180" y="89327"/>
                  </a:moveTo>
                  <a:lnTo>
                    <a:pt x="71661" y="101734"/>
                  </a:lnTo>
                  <a:lnTo>
                    <a:pt x="81903" y="107646"/>
                  </a:lnTo>
                  <a:lnTo>
                    <a:pt x="82419" y="107955"/>
                  </a:lnTo>
                  <a:lnTo>
                    <a:pt x="58360" y="121840"/>
                  </a:lnTo>
                  <a:lnTo>
                    <a:pt x="50386" y="126446"/>
                  </a:lnTo>
                  <a:lnTo>
                    <a:pt x="22787" y="110533"/>
                  </a:lnTo>
                  <a:lnTo>
                    <a:pt x="18113" y="107852"/>
                  </a:lnTo>
                  <a:lnTo>
                    <a:pt x="34129" y="98572"/>
                  </a:lnTo>
                  <a:lnTo>
                    <a:pt x="34885" y="98160"/>
                  </a:lnTo>
                  <a:lnTo>
                    <a:pt x="50180" y="89327"/>
                  </a:lnTo>
                  <a:close/>
                  <a:moveTo>
                    <a:pt x="115895" y="89464"/>
                  </a:moveTo>
                  <a:lnTo>
                    <a:pt x="118541" y="90976"/>
                  </a:lnTo>
                  <a:lnTo>
                    <a:pt x="132014" y="98744"/>
                  </a:lnTo>
                  <a:lnTo>
                    <a:pt x="148168" y="108058"/>
                  </a:lnTo>
                  <a:lnTo>
                    <a:pt x="147859" y="108264"/>
                  </a:lnTo>
                  <a:lnTo>
                    <a:pt x="132117" y="117338"/>
                  </a:lnTo>
                  <a:lnTo>
                    <a:pt x="124281" y="121840"/>
                  </a:lnTo>
                  <a:lnTo>
                    <a:pt x="119022" y="124899"/>
                  </a:lnTo>
                  <a:lnTo>
                    <a:pt x="116101" y="126583"/>
                  </a:lnTo>
                  <a:lnTo>
                    <a:pt x="109777" y="122940"/>
                  </a:lnTo>
                  <a:lnTo>
                    <a:pt x="107921" y="121840"/>
                  </a:lnTo>
                  <a:lnTo>
                    <a:pt x="83862" y="107955"/>
                  </a:lnTo>
                  <a:lnTo>
                    <a:pt x="84378" y="107646"/>
                  </a:lnTo>
                  <a:lnTo>
                    <a:pt x="88193" y="105446"/>
                  </a:lnTo>
                  <a:lnTo>
                    <a:pt x="99878" y="98710"/>
                  </a:lnTo>
                  <a:lnTo>
                    <a:pt x="100806" y="98160"/>
                  </a:lnTo>
                  <a:lnTo>
                    <a:pt x="115895" y="89464"/>
                  </a:lnTo>
                  <a:close/>
                  <a:moveTo>
                    <a:pt x="181575" y="89567"/>
                  </a:moveTo>
                  <a:lnTo>
                    <a:pt x="213849" y="108196"/>
                  </a:lnTo>
                  <a:lnTo>
                    <a:pt x="213745" y="108230"/>
                  </a:lnTo>
                  <a:lnTo>
                    <a:pt x="197832" y="117441"/>
                  </a:lnTo>
                  <a:lnTo>
                    <a:pt x="191818" y="120912"/>
                  </a:lnTo>
                  <a:lnTo>
                    <a:pt x="190168" y="121840"/>
                  </a:lnTo>
                  <a:lnTo>
                    <a:pt x="187074" y="123628"/>
                  </a:lnTo>
                  <a:lnTo>
                    <a:pt x="181782" y="126686"/>
                  </a:lnTo>
                  <a:lnTo>
                    <a:pt x="178241" y="124624"/>
                  </a:lnTo>
                  <a:lnTo>
                    <a:pt x="173430" y="121840"/>
                  </a:lnTo>
                  <a:lnTo>
                    <a:pt x="149852" y="108264"/>
                  </a:lnTo>
                  <a:lnTo>
                    <a:pt x="149543" y="108092"/>
                  </a:lnTo>
                  <a:lnTo>
                    <a:pt x="165559" y="98813"/>
                  </a:lnTo>
                  <a:lnTo>
                    <a:pt x="165697" y="98744"/>
                  </a:lnTo>
                  <a:lnTo>
                    <a:pt x="181575" y="89567"/>
                  </a:lnTo>
                  <a:close/>
                  <a:moveTo>
                    <a:pt x="247325" y="89670"/>
                  </a:moveTo>
                  <a:lnTo>
                    <a:pt x="262997" y="98778"/>
                  </a:lnTo>
                  <a:lnTo>
                    <a:pt x="264922" y="99878"/>
                  </a:lnTo>
                  <a:lnTo>
                    <a:pt x="279460" y="108264"/>
                  </a:lnTo>
                  <a:lnTo>
                    <a:pt x="279563" y="108333"/>
                  </a:lnTo>
                  <a:lnTo>
                    <a:pt x="263547" y="117578"/>
                  </a:lnTo>
                  <a:lnTo>
                    <a:pt x="247496" y="126824"/>
                  </a:lnTo>
                  <a:lnTo>
                    <a:pt x="215361" y="108264"/>
                  </a:lnTo>
                  <a:lnTo>
                    <a:pt x="215258" y="108196"/>
                  </a:lnTo>
                  <a:lnTo>
                    <a:pt x="222544" y="103968"/>
                  </a:lnTo>
                  <a:lnTo>
                    <a:pt x="231274" y="98916"/>
                  </a:lnTo>
                  <a:lnTo>
                    <a:pt x="231618" y="98744"/>
                  </a:lnTo>
                  <a:lnTo>
                    <a:pt x="241310" y="93142"/>
                  </a:lnTo>
                  <a:lnTo>
                    <a:pt x="247325" y="89670"/>
                  </a:lnTo>
                  <a:close/>
                  <a:moveTo>
                    <a:pt x="83140" y="108367"/>
                  </a:moveTo>
                  <a:lnTo>
                    <a:pt x="105275" y="121153"/>
                  </a:lnTo>
                  <a:lnTo>
                    <a:pt x="115379" y="126996"/>
                  </a:lnTo>
                  <a:lnTo>
                    <a:pt x="104415" y="133320"/>
                  </a:lnTo>
                  <a:lnTo>
                    <a:pt x="99363" y="136241"/>
                  </a:lnTo>
                  <a:lnTo>
                    <a:pt x="83347" y="145487"/>
                  </a:lnTo>
                  <a:lnTo>
                    <a:pt x="51108" y="126858"/>
                  </a:lnTo>
                  <a:lnTo>
                    <a:pt x="67124" y="117613"/>
                  </a:lnTo>
                  <a:lnTo>
                    <a:pt x="83140" y="108367"/>
                  </a:lnTo>
                  <a:close/>
                  <a:moveTo>
                    <a:pt x="148821" y="108471"/>
                  </a:moveTo>
                  <a:lnTo>
                    <a:pt x="180441" y="126755"/>
                  </a:lnTo>
                  <a:lnTo>
                    <a:pt x="181094" y="127133"/>
                  </a:lnTo>
                  <a:lnTo>
                    <a:pt x="171333" y="132735"/>
                  </a:lnTo>
                  <a:lnTo>
                    <a:pt x="165078" y="136379"/>
                  </a:lnTo>
                  <a:lnTo>
                    <a:pt x="149062" y="145624"/>
                  </a:lnTo>
                  <a:lnTo>
                    <a:pt x="119744" y="128714"/>
                  </a:lnTo>
                  <a:lnTo>
                    <a:pt x="116788" y="126996"/>
                  </a:lnTo>
                  <a:lnTo>
                    <a:pt x="119744" y="125277"/>
                  </a:lnTo>
                  <a:lnTo>
                    <a:pt x="132805" y="117716"/>
                  </a:lnTo>
                  <a:lnTo>
                    <a:pt x="137823" y="114829"/>
                  </a:lnTo>
                  <a:lnTo>
                    <a:pt x="148821" y="108471"/>
                  </a:lnTo>
                  <a:close/>
                  <a:moveTo>
                    <a:pt x="214536" y="108574"/>
                  </a:moveTo>
                  <a:lnTo>
                    <a:pt x="246809" y="127202"/>
                  </a:lnTo>
                  <a:lnTo>
                    <a:pt x="239832" y="131223"/>
                  </a:lnTo>
                  <a:lnTo>
                    <a:pt x="214742" y="145727"/>
                  </a:lnTo>
                  <a:lnTo>
                    <a:pt x="187143" y="129780"/>
                  </a:lnTo>
                  <a:lnTo>
                    <a:pt x="184634" y="128336"/>
                  </a:lnTo>
                  <a:lnTo>
                    <a:pt x="182503" y="127099"/>
                  </a:lnTo>
                  <a:lnTo>
                    <a:pt x="198520" y="117853"/>
                  </a:lnTo>
                  <a:lnTo>
                    <a:pt x="214536" y="108574"/>
                  </a:lnTo>
                  <a:close/>
                  <a:moveTo>
                    <a:pt x="50386" y="127271"/>
                  </a:moveTo>
                  <a:lnTo>
                    <a:pt x="82659" y="145899"/>
                  </a:lnTo>
                  <a:lnTo>
                    <a:pt x="79772" y="147549"/>
                  </a:lnTo>
                  <a:lnTo>
                    <a:pt x="78088" y="148546"/>
                  </a:lnTo>
                  <a:lnTo>
                    <a:pt x="66609" y="155144"/>
                  </a:lnTo>
                  <a:lnTo>
                    <a:pt x="50558" y="164390"/>
                  </a:lnTo>
                  <a:lnTo>
                    <a:pt x="21894" y="147824"/>
                  </a:lnTo>
                  <a:lnTo>
                    <a:pt x="18319" y="145762"/>
                  </a:lnTo>
                  <a:lnTo>
                    <a:pt x="34370" y="136516"/>
                  </a:lnTo>
                  <a:lnTo>
                    <a:pt x="50386" y="127271"/>
                  </a:lnTo>
                  <a:close/>
                  <a:moveTo>
                    <a:pt x="116101" y="127374"/>
                  </a:moveTo>
                  <a:lnTo>
                    <a:pt x="119779" y="129505"/>
                  </a:lnTo>
                  <a:lnTo>
                    <a:pt x="141466" y="142015"/>
                  </a:lnTo>
                  <a:lnTo>
                    <a:pt x="148340" y="146002"/>
                  </a:lnTo>
                  <a:lnTo>
                    <a:pt x="145900" y="147446"/>
                  </a:lnTo>
                  <a:lnTo>
                    <a:pt x="132323" y="155248"/>
                  </a:lnTo>
                  <a:lnTo>
                    <a:pt x="116273" y="164527"/>
                  </a:lnTo>
                  <a:lnTo>
                    <a:pt x="104415" y="157688"/>
                  </a:lnTo>
                  <a:lnTo>
                    <a:pt x="85684" y="146861"/>
                  </a:lnTo>
                  <a:lnTo>
                    <a:pt x="84034" y="145899"/>
                  </a:lnTo>
                  <a:lnTo>
                    <a:pt x="86749" y="144318"/>
                  </a:lnTo>
                  <a:lnTo>
                    <a:pt x="100085" y="136654"/>
                  </a:lnTo>
                  <a:lnTo>
                    <a:pt x="116101" y="127374"/>
                  </a:lnTo>
                  <a:close/>
                  <a:moveTo>
                    <a:pt x="181782" y="127511"/>
                  </a:moveTo>
                  <a:lnTo>
                    <a:pt x="214055" y="146140"/>
                  </a:lnTo>
                  <a:lnTo>
                    <a:pt x="181988" y="164630"/>
                  </a:lnTo>
                  <a:lnTo>
                    <a:pt x="149749" y="146002"/>
                  </a:lnTo>
                  <a:lnTo>
                    <a:pt x="165765" y="136757"/>
                  </a:lnTo>
                  <a:lnTo>
                    <a:pt x="181782" y="127511"/>
                  </a:lnTo>
                  <a:close/>
                  <a:moveTo>
                    <a:pt x="247496" y="127649"/>
                  </a:moveTo>
                  <a:lnTo>
                    <a:pt x="279770" y="146277"/>
                  </a:lnTo>
                  <a:lnTo>
                    <a:pt x="268806" y="152601"/>
                  </a:lnTo>
                  <a:lnTo>
                    <a:pt x="263753" y="155523"/>
                  </a:lnTo>
                  <a:lnTo>
                    <a:pt x="247703" y="164768"/>
                  </a:lnTo>
                  <a:lnTo>
                    <a:pt x="215464" y="146140"/>
                  </a:lnTo>
                  <a:lnTo>
                    <a:pt x="231480" y="136894"/>
                  </a:lnTo>
                  <a:lnTo>
                    <a:pt x="247496" y="127649"/>
                  </a:lnTo>
                  <a:close/>
                  <a:moveTo>
                    <a:pt x="83347" y="146277"/>
                  </a:moveTo>
                  <a:lnTo>
                    <a:pt x="109846" y="161572"/>
                  </a:lnTo>
                  <a:lnTo>
                    <a:pt x="110155" y="161743"/>
                  </a:lnTo>
                  <a:lnTo>
                    <a:pt x="115585" y="164905"/>
                  </a:lnTo>
                  <a:lnTo>
                    <a:pt x="104415" y="171367"/>
                  </a:lnTo>
                  <a:lnTo>
                    <a:pt x="99569" y="174185"/>
                  </a:lnTo>
                  <a:lnTo>
                    <a:pt x="83518" y="183431"/>
                  </a:lnTo>
                  <a:lnTo>
                    <a:pt x="80494" y="181678"/>
                  </a:lnTo>
                  <a:lnTo>
                    <a:pt x="51280" y="164802"/>
                  </a:lnTo>
                  <a:lnTo>
                    <a:pt x="64168" y="157378"/>
                  </a:lnTo>
                  <a:lnTo>
                    <a:pt x="67296" y="155557"/>
                  </a:lnTo>
                  <a:lnTo>
                    <a:pt x="81147" y="147583"/>
                  </a:lnTo>
                  <a:lnTo>
                    <a:pt x="83347" y="146277"/>
                  </a:lnTo>
                  <a:close/>
                  <a:moveTo>
                    <a:pt x="149027" y="146415"/>
                  </a:moveTo>
                  <a:lnTo>
                    <a:pt x="165662" y="156004"/>
                  </a:lnTo>
                  <a:lnTo>
                    <a:pt x="181300" y="165043"/>
                  </a:lnTo>
                  <a:lnTo>
                    <a:pt x="165250" y="174288"/>
                  </a:lnTo>
                  <a:lnTo>
                    <a:pt x="151742" y="182090"/>
                  </a:lnTo>
                  <a:lnTo>
                    <a:pt x="149233" y="183534"/>
                  </a:lnTo>
                  <a:lnTo>
                    <a:pt x="116995" y="164905"/>
                  </a:lnTo>
                  <a:lnTo>
                    <a:pt x="119744" y="163324"/>
                  </a:lnTo>
                  <a:lnTo>
                    <a:pt x="133011" y="155660"/>
                  </a:lnTo>
                  <a:lnTo>
                    <a:pt x="149027" y="146415"/>
                  </a:lnTo>
                  <a:close/>
                  <a:moveTo>
                    <a:pt x="214742" y="146552"/>
                  </a:moveTo>
                  <a:lnTo>
                    <a:pt x="241172" y="161812"/>
                  </a:lnTo>
                  <a:lnTo>
                    <a:pt x="247015" y="165180"/>
                  </a:lnTo>
                  <a:lnTo>
                    <a:pt x="230999" y="174426"/>
                  </a:lnTo>
                  <a:lnTo>
                    <a:pt x="214948" y="183671"/>
                  </a:lnTo>
                  <a:lnTo>
                    <a:pt x="182710" y="165077"/>
                  </a:lnTo>
                  <a:lnTo>
                    <a:pt x="198726" y="155797"/>
                  </a:lnTo>
                  <a:lnTo>
                    <a:pt x="205015" y="152189"/>
                  </a:lnTo>
                  <a:lnTo>
                    <a:pt x="211958" y="148167"/>
                  </a:lnTo>
                  <a:lnTo>
                    <a:pt x="214742" y="146552"/>
                  </a:lnTo>
                  <a:close/>
                  <a:moveTo>
                    <a:pt x="26465" y="0"/>
                  </a:moveTo>
                  <a:lnTo>
                    <a:pt x="49046" y="13060"/>
                  </a:lnTo>
                  <a:lnTo>
                    <a:pt x="43546" y="16222"/>
                  </a:lnTo>
                  <a:lnTo>
                    <a:pt x="17013" y="31551"/>
                  </a:lnTo>
                  <a:lnTo>
                    <a:pt x="16669" y="31379"/>
                  </a:lnTo>
                  <a:lnTo>
                    <a:pt x="16223" y="31105"/>
                  </a:lnTo>
                  <a:lnTo>
                    <a:pt x="0" y="21722"/>
                  </a:lnTo>
                  <a:lnTo>
                    <a:pt x="0" y="22546"/>
                  </a:lnTo>
                  <a:lnTo>
                    <a:pt x="16291" y="31964"/>
                  </a:lnTo>
                  <a:lnTo>
                    <a:pt x="13301" y="33682"/>
                  </a:lnTo>
                  <a:lnTo>
                    <a:pt x="275" y="41209"/>
                  </a:lnTo>
                  <a:lnTo>
                    <a:pt x="0" y="41347"/>
                  </a:lnTo>
                  <a:lnTo>
                    <a:pt x="0" y="42172"/>
                  </a:lnTo>
                  <a:lnTo>
                    <a:pt x="962" y="41622"/>
                  </a:lnTo>
                  <a:lnTo>
                    <a:pt x="14779" y="33648"/>
                  </a:lnTo>
                  <a:lnTo>
                    <a:pt x="17013" y="32342"/>
                  </a:lnTo>
                  <a:lnTo>
                    <a:pt x="49252" y="50970"/>
                  </a:lnTo>
                  <a:lnTo>
                    <a:pt x="33236" y="60216"/>
                  </a:lnTo>
                  <a:lnTo>
                    <a:pt x="17219" y="69495"/>
                  </a:lnTo>
                  <a:lnTo>
                    <a:pt x="0" y="59563"/>
                  </a:lnTo>
                  <a:lnTo>
                    <a:pt x="0" y="60387"/>
                  </a:lnTo>
                  <a:lnTo>
                    <a:pt x="16497" y="69908"/>
                  </a:lnTo>
                  <a:lnTo>
                    <a:pt x="481" y="79153"/>
                  </a:lnTo>
                  <a:lnTo>
                    <a:pt x="0" y="79428"/>
                  </a:lnTo>
                  <a:lnTo>
                    <a:pt x="0" y="80219"/>
                  </a:lnTo>
                  <a:lnTo>
                    <a:pt x="1169" y="79566"/>
                  </a:lnTo>
                  <a:lnTo>
                    <a:pt x="17219" y="70286"/>
                  </a:lnTo>
                  <a:lnTo>
                    <a:pt x="49458" y="88949"/>
                  </a:lnTo>
                  <a:lnTo>
                    <a:pt x="33442" y="98194"/>
                  </a:lnTo>
                  <a:lnTo>
                    <a:pt x="28802" y="100840"/>
                  </a:lnTo>
                  <a:lnTo>
                    <a:pt x="17425" y="107405"/>
                  </a:lnTo>
                  <a:lnTo>
                    <a:pt x="11205" y="103831"/>
                  </a:lnTo>
                  <a:lnTo>
                    <a:pt x="34" y="97369"/>
                  </a:lnTo>
                  <a:lnTo>
                    <a:pt x="34" y="98194"/>
                  </a:lnTo>
                  <a:lnTo>
                    <a:pt x="447" y="98435"/>
                  </a:lnTo>
                  <a:lnTo>
                    <a:pt x="16429" y="107646"/>
                  </a:lnTo>
                  <a:lnTo>
                    <a:pt x="16738" y="107817"/>
                  </a:lnTo>
                  <a:lnTo>
                    <a:pt x="687" y="117097"/>
                  </a:lnTo>
                  <a:lnTo>
                    <a:pt x="0" y="117475"/>
                  </a:lnTo>
                  <a:lnTo>
                    <a:pt x="0" y="118300"/>
                  </a:lnTo>
                  <a:lnTo>
                    <a:pt x="1375" y="117475"/>
                  </a:lnTo>
                  <a:lnTo>
                    <a:pt x="17425" y="108230"/>
                  </a:lnTo>
                  <a:lnTo>
                    <a:pt x="21481" y="110601"/>
                  </a:lnTo>
                  <a:lnTo>
                    <a:pt x="39525" y="121015"/>
                  </a:lnTo>
                  <a:lnTo>
                    <a:pt x="49664" y="126858"/>
                  </a:lnTo>
                  <a:lnTo>
                    <a:pt x="33648" y="136104"/>
                  </a:lnTo>
                  <a:lnTo>
                    <a:pt x="25227" y="140984"/>
                  </a:lnTo>
                  <a:lnTo>
                    <a:pt x="20072" y="143974"/>
                  </a:lnTo>
                  <a:lnTo>
                    <a:pt x="17632" y="145349"/>
                  </a:lnTo>
                  <a:lnTo>
                    <a:pt x="16910" y="144937"/>
                  </a:lnTo>
                  <a:lnTo>
                    <a:pt x="16841" y="144902"/>
                  </a:lnTo>
                  <a:lnTo>
                    <a:pt x="0" y="135210"/>
                  </a:lnTo>
                  <a:lnTo>
                    <a:pt x="0" y="136001"/>
                  </a:lnTo>
                  <a:lnTo>
                    <a:pt x="16910" y="145762"/>
                  </a:lnTo>
                  <a:lnTo>
                    <a:pt x="7149" y="151398"/>
                  </a:lnTo>
                  <a:lnTo>
                    <a:pt x="894" y="155007"/>
                  </a:lnTo>
                  <a:lnTo>
                    <a:pt x="0" y="155523"/>
                  </a:lnTo>
                  <a:lnTo>
                    <a:pt x="0" y="156347"/>
                  </a:lnTo>
                  <a:lnTo>
                    <a:pt x="1581" y="155419"/>
                  </a:lnTo>
                  <a:lnTo>
                    <a:pt x="12442" y="149164"/>
                  </a:lnTo>
                  <a:lnTo>
                    <a:pt x="17632" y="146174"/>
                  </a:lnTo>
                  <a:lnTo>
                    <a:pt x="44646" y="161778"/>
                  </a:lnTo>
                  <a:lnTo>
                    <a:pt x="49870" y="164768"/>
                  </a:lnTo>
                  <a:lnTo>
                    <a:pt x="33854" y="174013"/>
                  </a:lnTo>
                  <a:lnTo>
                    <a:pt x="17838" y="183259"/>
                  </a:lnTo>
                  <a:lnTo>
                    <a:pt x="0" y="173017"/>
                  </a:lnTo>
                  <a:lnTo>
                    <a:pt x="0" y="173842"/>
                  </a:lnTo>
                  <a:lnTo>
                    <a:pt x="17116" y="183706"/>
                  </a:lnTo>
                  <a:lnTo>
                    <a:pt x="1100" y="192951"/>
                  </a:lnTo>
                  <a:lnTo>
                    <a:pt x="447" y="193329"/>
                  </a:lnTo>
                  <a:lnTo>
                    <a:pt x="1856" y="193329"/>
                  </a:lnTo>
                  <a:lnTo>
                    <a:pt x="17838" y="184118"/>
                  </a:lnTo>
                  <a:lnTo>
                    <a:pt x="33785" y="193329"/>
                  </a:lnTo>
                  <a:lnTo>
                    <a:pt x="35195" y="193329"/>
                  </a:lnTo>
                  <a:lnTo>
                    <a:pt x="29283" y="189927"/>
                  </a:lnTo>
                  <a:lnTo>
                    <a:pt x="18525" y="183706"/>
                  </a:lnTo>
                  <a:lnTo>
                    <a:pt x="34576" y="174460"/>
                  </a:lnTo>
                  <a:lnTo>
                    <a:pt x="50592" y="165215"/>
                  </a:lnTo>
                  <a:lnTo>
                    <a:pt x="82831" y="183843"/>
                  </a:lnTo>
                  <a:lnTo>
                    <a:pt x="73070" y="189480"/>
                  </a:lnTo>
                  <a:lnTo>
                    <a:pt x="66815" y="193089"/>
                  </a:lnTo>
                  <a:lnTo>
                    <a:pt x="66368" y="193329"/>
                  </a:lnTo>
                  <a:lnTo>
                    <a:pt x="67777" y="193329"/>
                  </a:lnTo>
                  <a:lnTo>
                    <a:pt x="83553" y="184256"/>
                  </a:lnTo>
                  <a:lnTo>
                    <a:pt x="99294" y="193329"/>
                  </a:lnTo>
                  <a:lnTo>
                    <a:pt x="100703" y="193329"/>
                  </a:lnTo>
                  <a:lnTo>
                    <a:pt x="84240" y="183843"/>
                  </a:lnTo>
                  <a:lnTo>
                    <a:pt x="100257" y="174563"/>
                  </a:lnTo>
                  <a:lnTo>
                    <a:pt x="116307" y="165318"/>
                  </a:lnTo>
                  <a:lnTo>
                    <a:pt x="119744" y="167311"/>
                  </a:lnTo>
                  <a:lnTo>
                    <a:pt x="138613" y="178206"/>
                  </a:lnTo>
                  <a:lnTo>
                    <a:pt x="148512" y="183946"/>
                  </a:lnTo>
                  <a:lnTo>
                    <a:pt x="132495" y="193192"/>
                  </a:lnTo>
                  <a:lnTo>
                    <a:pt x="132289" y="193329"/>
                  </a:lnTo>
                  <a:lnTo>
                    <a:pt x="133698" y="193329"/>
                  </a:lnTo>
                  <a:lnTo>
                    <a:pt x="135829" y="192126"/>
                  </a:lnTo>
                  <a:lnTo>
                    <a:pt x="149233" y="184393"/>
                  </a:lnTo>
                  <a:lnTo>
                    <a:pt x="164803" y="193329"/>
                  </a:lnTo>
                  <a:lnTo>
                    <a:pt x="166212" y="193329"/>
                  </a:lnTo>
                  <a:lnTo>
                    <a:pt x="149955" y="183946"/>
                  </a:lnTo>
                  <a:lnTo>
                    <a:pt x="157791" y="179409"/>
                  </a:lnTo>
                  <a:lnTo>
                    <a:pt x="165937" y="174701"/>
                  </a:lnTo>
                  <a:lnTo>
                    <a:pt x="181988" y="165455"/>
                  </a:lnTo>
                  <a:lnTo>
                    <a:pt x="214227" y="184049"/>
                  </a:lnTo>
                  <a:lnTo>
                    <a:pt x="201510" y="191439"/>
                  </a:lnTo>
                  <a:lnTo>
                    <a:pt x="198245" y="193329"/>
                  </a:lnTo>
                  <a:lnTo>
                    <a:pt x="199619" y="193329"/>
                  </a:lnTo>
                  <a:lnTo>
                    <a:pt x="214983" y="184462"/>
                  </a:lnTo>
                  <a:lnTo>
                    <a:pt x="230312" y="193329"/>
                  </a:lnTo>
                  <a:lnTo>
                    <a:pt x="231721" y="193329"/>
                  </a:lnTo>
                  <a:lnTo>
                    <a:pt x="215670" y="184084"/>
                  </a:lnTo>
                  <a:lnTo>
                    <a:pt x="231686" y="174804"/>
                  </a:lnTo>
                  <a:lnTo>
                    <a:pt x="237598" y="171436"/>
                  </a:lnTo>
                  <a:lnTo>
                    <a:pt x="238492" y="170886"/>
                  </a:lnTo>
                  <a:lnTo>
                    <a:pt x="247703" y="165593"/>
                  </a:lnTo>
                  <a:lnTo>
                    <a:pt x="270455" y="178722"/>
                  </a:lnTo>
                  <a:lnTo>
                    <a:pt x="279907" y="184187"/>
                  </a:lnTo>
                  <a:lnTo>
                    <a:pt x="275405" y="186799"/>
                  </a:lnTo>
                  <a:lnTo>
                    <a:pt x="269974" y="189927"/>
                  </a:lnTo>
                  <a:lnTo>
                    <a:pt x="269356" y="190305"/>
                  </a:lnTo>
                  <a:lnTo>
                    <a:pt x="268221" y="190958"/>
                  </a:lnTo>
                  <a:lnTo>
                    <a:pt x="264131" y="193329"/>
                  </a:lnTo>
                  <a:lnTo>
                    <a:pt x="265541" y="193329"/>
                  </a:lnTo>
                  <a:lnTo>
                    <a:pt x="269390" y="191095"/>
                  </a:lnTo>
                  <a:lnTo>
                    <a:pt x="280663" y="184599"/>
                  </a:lnTo>
                  <a:lnTo>
                    <a:pt x="284478" y="186799"/>
                  </a:lnTo>
                  <a:lnTo>
                    <a:pt x="284478" y="185974"/>
                  </a:lnTo>
                  <a:lnTo>
                    <a:pt x="281385" y="184187"/>
                  </a:lnTo>
                  <a:lnTo>
                    <a:pt x="284478" y="182400"/>
                  </a:lnTo>
                  <a:lnTo>
                    <a:pt x="284478" y="181575"/>
                  </a:lnTo>
                  <a:lnTo>
                    <a:pt x="280663" y="183774"/>
                  </a:lnTo>
                  <a:lnTo>
                    <a:pt x="269390" y="177279"/>
                  </a:lnTo>
                  <a:lnTo>
                    <a:pt x="248424" y="165146"/>
                  </a:lnTo>
                  <a:lnTo>
                    <a:pt x="254267" y="161778"/>
                  </a:lnTo>
                  <a:lnTo>
                    <a:pt x="264441" y="155901"/>
                  </a:lnTo>
                  <a:lnTo>
                    <a:pt x="269390" y="153048"/>
                  </a:lnTo>
                  <a:lnTo>
                    <a:pt x="280457" y="146655"/>
                  </a:lnTo>
                  <a:lnTo>
                    <a:pt x="284478" y="148992"/>
                  </a:lnTo>
                  <a:lnTo>
                    <a:pt x="284478" y="148167"/>
                  </a:lnTo>
                  <a:lnTo>
                    <a:pt x="281179" y="146243"/>
                  </a:lnTo>
                  <a:lnTo>
                    <a:pt x="284478" y="144318"/>
                  </a:lnTo>
                  <a:lnTo>
                    <a:pt x="284478" y="143493"/>
                  </a:lnTo>
                  <a:lnTo>
                    <a:pt x="280457" y="145830"/>
                  </a:lnTo>
                  <a:lnTo>
                    <a:pt x="270009" y="139816"/>
                  </a:lnTo>
                  <a:lnTo>
                    <a:pt x="269390" y="139438"/>
                  </a:lnTo>
                  <a:lnTo>
                    <a:pt x="268771" y="139094"/>
                  </a:lnTo>
                  <a:lnTo>
                    <a:pt x="248218" y="127202"/>
                  </a:lnTo>
                  <a:lnTo>
                    <a:pt x="264235" y="117957"/>
                  </a:lnTo>
                  <a:lnTo>
                    <a:pt x="268771" y="115344"/>
                  </a:lnTo>
                  <a:lnTo>
                    <a:pt x="269390" y="114966"/>
                  </a:lnTo>
                  <a:lnTo>
                    <a:pt x="280251" y="108711"/>
                  </a:lnTo>
                  <a:lnTo>
                    <a:pt x="284478" y="111151"/>
                  </a:lnTo>
                  <a:lnTo>
                    <a:pt x="284478" y="110361"/>
                  </a:lnTo>
                  <a:lnTo>
                    <a:pt x="280973" y="108299"/>
                  </a:lnTo>
                  <a:lnTo>
                    <a:pt x="281076" y="108264"/>
                  </a:lnTo>
                  <a:lnTo>
                    <a:pt x="284513" y="106271"/>
                  </a:lnTo>
                  <a:lnTo>
                    <a:pt x="284513" y="105446"/>
                  </a:lnTo>
                  <a:lnTo>
                    <a:pt x="280663" y="107680"/>
                  </a:lnTo>
                  <a:lnTo>
                    <a:pt x="280285" y="107886"/>
                  </a:lnTo>
                  <a:lnTo>
                    <a:pt x="275095" y="104896"/>
                  </a:lnTo>
                  <a:lnTo>
                    <a:pt x="269424" y="101631"/>
                  </a:lnTo>
                  <a:lnTo>
                    <a:pt x="268806" y="101287"/>
                  </a:lnTo>
                  <a:lnTo>
                    <a:pt x="266228" y="99775"/>
                  </a:lnTo>
                  <a:lnTo>
                    <a:pt x="255745" y="93726"/>
                  </a:lnTo>
                  <a:lnTo>
                    <a:pt x="248012" y="89258"/>
                  </a:lnTo>
                  <a:lnTo>
                    <a:pt x="260351" y="82143"/>
                  </a:lnTo>
                  <a:lnTo>
                    <a:pt x="264028" y="80012"/>
                  </a:lnTo>
                  <a:lnTo>
                    <a:pt x="264784" y="79566"/>
                  </a:lnTo>
                  <a:lnTo>
                    <a:pt x="268806" y="77263"/>
                  </a:lnTo>
                  <a:lnTo>
                    <a:pt x="280079" y="70767"/>
                  </a:lnTo>
                  <a:lnTo>
                    <a:pt x="284513" y="73345"/>
                  </a:lnTo>
                  <a:lnTo>
                    <a:pt x="284513" y="72520"/>
                  </a:lnTo>
                  <a:lnTo>
                    <a:pt x="280766" y="70355"/>
                  </a:lnTo>
                  <a:lnTo>
                    <a:pt x="284513" y="68224"/>
                  </a:lnTo>
                  <a:lnTo>
                    <a:pt x="284513" y="67399"/>
                  </a:lnTo>
                  <a:lnTo>
                    <a:pt x="280079" y="69977"/>
                  </a:lnTo>
                  <a:lnTo>
                    <a:pt x="268806" y="63446"/>
                  </a:lnTo>
                  <a:lnTo>
                    <a:pt x="247806" y="51348"/>
                  </a:lnTo>
                  <a:lnTo>
                    <a:pt x="253649" y="47946"/>
                  </a:lnTo>
                  <a:lnTo>
                    <a:pt x="263822" y="42103"/>
                  </a:lnTo>
                  <a:lnTo>
                    <a:pt x="275061" y="35607"/>
                  </a:lnTo>
                  <a:lnTo>
                    <a:pt x="279838" y="32857"/>
                  </a:lnTo>
                  <a:lnTo>
                    <a:pt x="284478" y="35538"/>
                  </a:lnTo>
                  <a:lnTo>
                    <a:pt x="284478" y="34713"/>
                  </a:lnTo>
                  <a:lnTo>
                    <a:pt x="280560" y="32445"/>
                  </a:lnTo>
                  <a:lnTo>
                    <a:pt x="284478" y="30142"/>
                  </a:lnTo>
                  <a:lnTo>
                    <a:pt x="284478" y="29352"/>
                  </a:lnTo>
                  <a:lnTo>
                    <a:pt x="279838" y="32032"/>
                  </a:lnTo>
                  <a:lnTo>
                    <a:pt x="269390" y="26018"/>
                  </a:lnTo>
                  <a:lnTo>
                    <a:pt x="268771" y="25640"/>
                  </a:lnTo>
                  <a:lnTo>
                    <a:pt x="268153" y="25296"/>
                  </a:lnTo>
                  <a:lnTo>
                    <a:pt x="260694" y="21000"/>
                  </a:lnTo>
                  <a:lnTo>
                    <a:pt x="247600" y="13439"/>
                  </a:lnTo>
                  <a:lnTo>
                    <a:pt x="263616" y="4193"/>
                  </a:lnTo>
                  <a:lnTo>
                    <a:pt x="268153" y="1547"/>
                  </a:lnTo>
                  <a:lnTo>
                    <a:pt x="270799" y="0"/>
                  </a:lnTo>
                  <a:lnTo>
                    <a:pt x="269390" y="0"/>
                  </a:lnTo>
                  <a:lnTo>
                    <a:pt x="262929" y="3746"/>
                  </a:lnTo>
                  <a:lnTo>
                    <a:pt x="261279" y="4709"/>
                  </a:lnTo>
                  <a:lnTo>
                    <a:pt x="246878" y="12992"/>
                  </a:lnTo>
                  <a:lnTo>
                    <a:pt x="224400" y="0"/>
                  </a:lnTo>
                  <a:lnTo>
                    <a:pt x="222991" y="0"/>
                  </a:lnTo>
                  <a:lnTo>
                    <a:pt x="246190" y="13404"/>
                  </a:lnTo>
                  <a:lnTo>
                    <a:pt x="239213" y="17425"/>
                  </a:lnTo>
                  <a:lnTo>
                    <a:pt x="214123" y="31895"/>
                  </a:lnTo>
                  <a:lnTo>
                    <a:pt x="186525" y="15982"/>
                  </a:lnTo>
                  <a:lnTo>
                    <a:pt x="184016" y="14504"/>
                  </a:lnTo>
                  <a:lnTo>
                    <a:pt x="181885" y="13301"/>
                  </a:lnTo>
                  <a:lnTo>
                    <a:pt x="197901" y="4021"/>
                  </a:lnTo>
                  <a:lnTo>
                    <a:pt x="204878" y="0"/>
                  </a:lnTo>
                  <a:lnTo>
                    <a:pt x="203469" y="0"/>
                  </a:lnTo>
                  <a:lnTo>
                    <a:pt x="197214" y="3609"/>
                  </a:lnTo>
                  <a:lnTo>
                    <a:pt x="181163" y="12889"/>
                  </a:lnTo>
                  <a:lnTo>
                    <a:pt x="177623" y="10826"/>
                  </a:lnTo>
                  <a:lnTo>
                    <a:pt x="172811" y="8042"/>
                  </a:lnTo>
                  <a:lnTo>
                    <a:pt x="158891" y="0"/>
                  </a:lnTo>
                  <a:lnTo>
                    <a:pt x="157482" y="0"/>
                  </a:lnTo>
                  <a:lnTo>
                    <a:pt x="176007" y="10723"/>
                  </a:lnTo>
                  <a:lnTo>
                    <a:pt x="180476" y="13301"/>
                  </a:lnTo>
                  <a:lnTo>
                    <a:pt x="170714" y="18903"/>
                  </a:lnTo>
                  <a:lnTo>
                    <a:pt x="164459" y="22512"/>
                  </a:lnTo>
                  <a:lnTo>
                    <a:pt x="148443" y="31792"/>
                  </a:lnTo>
                  <a:lnTo>
                    <a:pt x="138991" y="26361"/>
                  </a:lnTo>
                  <a:lnTo>
                    <a:pt x="118507" y="14504"/>
                  </a:lnTo>
                  <a:lnTo>
                    <a:pt x="116170" y="13164"/>
                  </a:lnTo>
                  <a:lnTo>
                    <a:pt x="118507" y="11823"/>
                  </a:lnTo>
                  <a:lnTo>
                    <a:pt x="132186" y="3918"/>
                  </a:lnTo>
                  <a:lnTo>
                    <a:pt x="137204" y="1031"/>
                  </a:lnTo>
                  <a:lnTo>
                    <a:pt x="138957" y="0"/>
                  </a:lnTo>
                  <a:lnTo>
                    <a:pt x="137548" y="0"/>
                  </a:lnTo>
                  <a:lnTo>
                    <a:pt x="131499" y="3506"/>
                  </a:lnTo>
                  <a:lnTo>
                    <a:pt x="123628" y="8042"/>
                  </a:lnTo>
                  <a:lnTo>
                    <a:pt x="118026" y="11273"/>
                  </a:lnTo>
                  <a:lnTo>
                    <a:pt x="115482" y="12751"/>
                  </a:lnTo>
                  <a:lnTo>
                    <a:pt x="107302" y="8042"/>
                  </a:lnTo>
                  <a:lnTo>
                    <a:pt x="103212" y="5671"/>
                  </a:lnTo>
                  <a:lnTo>
                    <a:pt x="93383" y="0"/>
                  </a:lnTo>
                  <a:lnTo>
                    <a:pt x="91973" y="0"/>
                  </a:lnTo>
                  <a:lnTo>
                    <a:pt x="114761" y="13164"/>
                  </a:lnTo>
                  <a:lnTo>
                    <a:pt x="103178" y="19831"/>
                  </a:lnTo>
                  <a:lnTo>
                    <a:pt x="98744" y="22409"/>
                  </a:lnTo>
                  <a:lnTo>
                    <a:pt x="94757" y="24712"/>
                  </a:lnTo>
                  <a:lnTo>
                    <a:pt x="82728" y="31654"/>
                  </a:lnTo>
                  <a:lnTo>
                    <a:pt x="50455" y="13060"/>
                  </a:lnTo>
                  <a:lnTo>
                    <a:pt x="55473" y="10139"/>
                  </a:lnTo>
                  <a:lnTo>
                    <a:pt x="66471" y="3781"/>
                  </a:lnTo>
                  <a:lnTo>
                    <a:pt x="73036" y="0"/>
                  </a:lnTo>
                  <a:lnTo>
                    <a:pt x="71627" y="0"/>
                  </a:lnTo>
                  <a:lnTo>
                    <a:pt x="49767" y="12648"/>
                  </a:lnTo>
                  <a:lnTo>
                    <a:pt x="44131" y="9383"/>
                  </a:lnTo>
                  <a:lnTo>
                    <a:pt x="27874"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21"/>
            <p:cNvSpPr/>
            <p:nvPr/>
          </p:nvSpPr>
          <p:spPr>
            <a:xfrm>
              <a:off x="238125" y="422400"/>
              <a:ext cx="178725" cy="103125"/>
            </a:xfrm>
            <a:custGeom>
              <a:avLst/>
              <a:gdLst/>
              <a:ahLst/>
              <a:cxnLst/>
              <a:rect l="l" t="t" r="r" b="b"/>
              <a:pathLst>
                <a:path w="7149" h="4125" extrusionOk="0">
                  <a:moveTo>
                    <a:pt x="5705" y="0"/>
                  </a:moveTo>
                  <a:lnTo>
                    <a:pt x="69" y="3265"/>
                  </a:lnTo>
                  <a:lnTo>
                    <a:pt x="0" y="3299"/>
                  </a:lnTo>
                  <a:lnTo>
                    <a:pt x="0" y="4124"/>
                  </a:lnTo>
                  <a:lnTo>
                    <a:pt x="756" y="3678"/>
                  </a:lnTo>
                  <a:lnTo>
                    <a:pt x="7149"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5" name="Google Shape;95;p21"/>
          <p:cNvSpPr/>
          <p:nvPr/>
        </p:nvSpPr>
        <p:spPr>
          <a:xfrm>
            <a:off x="3985275" y="0"/>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21"/>
          <p:cNvSpPr/>
          <p:nvPr/>
        </p:nvSpPr>
        <p:spPr>
          <a:xfrm rot="10800000">
            <a:off x="-1801950" y="1898085"/>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7" name="Google Shape;97;p21"/>
          <p:cNvPicPr preferRelativeResize="0"/>
          <p:nvPr/>
        </p:nvPicPr>
        <p:blipFill rotWithShape="1">
          <a:blip r:embed="rId2">
            <a:alphaModFix/>
          </a:blip>
          <a:srcRect/>
          <a:stretch/>
        </p:blipFill>
        <p:spPr>
          <a:xfrm flipH="1">
            <a:off x="6646000" y="162510"/>
            <a:ext cx="1040936" cy="818752"/>
          </a:xfrm>
          <a:prstGeom prst="rect">
            <a:avLst/>
          </a:prstGeom>
          <a:noFill/>
          <a:ln>
            <a:noFill/>
          </a:ln>
        </p:spPr>
      </p:pic>
      <p:pic>
        <p:nvPicPr>
          <p:cNvPr id="98" name="Google Shape;98;p21"/>
          <p:cNvPicPr preferRelativeResize="0"/>
          <p:nvPr/>
        </p:nvPicPr>
        <p:blipFill rotWithShape="1">
          <a:blip r:embed="rId3">
            <a:alphaModFix/>
          </a:blip>
          <a:srcRect l="-28075" t="-6628" r="-28076" b="-6300"/>
          <a:stretch/>
        </p:blipFill>
        <p:spPr>
          <a:xfrm>
            <a:off x="-394225" y="3066975"/>
            <a:ext cx="2760600" cy="2154200"/>
          </a:xfrm>
          <a:prstGeom prst="rect">
            <a:avLst/>
          </a:prstGeom>
          <a:noFill/>
          <a:ln>
            <a:noFill/>
          </a:ln>
        </p:spPr>
      </p:pic>
      <p:pic>
        <p:nvPicPr>
          <p:cNvPr id="99" name="Google Shape;99;p21"/>
          <p:cNvPicPr preferRelativeResize="0"/>
          <p:nvPr/>
        </p:nvPicPr>
        <p:blipFill rotWithShape="1">
          <a:blip r:embed="rId2">
            <a:alphaModFix/>
          </a:blip>
          <a:srcRect/>
          <a:stretch/>
        </p:blipFill>
        <p:spPr>
          <a:xfrm>
            <a:off x="2191750" y="4194635"/>
            <a:ext cx="1040936" cy="818752"/>
          </a:xfrm>
          <a:prstGeom prst="rect">
            <a:avLst/>
          </a:prstGeom>
          <a:noFill/>
          <a:ln>
            <a:noFill/>
          </a:ln>
        </p:spPr>
      </p:pic>
      <p:pic>
        <p:nvPicPr>
          <p:cNvPr id="100" name="Google Shape;100;p21"/>
          <p:cNvPicPr preferRelativeResize="0"/>
          <p:nvPr/>
        </p:nvPicPr>
        <p:blipFill rotWithShape="1">
          <a:blip r:embed="rId4">
            <a:alphaModFix/>
          </a:blip>
          <a:srcRect/>
          <a:stretch/>
        </p:blipFill>
        <p:spPr>
          <a:xfrm>
            <a:off x="7559184" y="128164"/>
            <a:ext cx="1436188" cy="1540047"/>
          </a:xfrm>
          <a:prstGeom prst="rect">
            <a:avLst/>
          </a:prstGeom>
          <a:noFill/>
          <a:ln>
            <a:noFill/>
          </a:ln>
        </p:spPr>
      </p:pic>
      <p:pic>
        <p:nvPicPr>
          <p:cNvPr id="101" name="Google Shape;101;p21"/>
          <p:cNvPicPr preferRelativeResize="0"/>
          <p:nvPr/>
        </p:nvPicPr>
        <p:blipFill rotWithShape="1">
          <a:blip r:embed="rId5">
            <a:alphaModFix/>
          </a:blip>
          <a:srcRect/>
          <a:stretch/>
        </p:blipFill>
        <p:spPr>
          <a:xfrm flipH="1">
            <a:off x="1522800" y="3762489"/>
            <a:ext cx="589100" cy="1256348"/>
          </a:xfrm>
          <a:prstGeom prst="rect">
            <a:avLst/>
          </a:prstGeom>
          <a:noFill/>
          <a:ln>
            <a:noFill/>
          </a:ln>
        </p:spPr>
      </p:pic>
      <p:pic>
        <p:nvPicPr>
          <p:cNvPr id="102" name="Google Shape;102;p21"/>
          <p:cNvPicPr preferRelativeResize="0"/>
          <p:nvPr/>
        </p:nvPicPr>
        <p:blipFill rotWithShape="1">
          <a:blip r:embed="rId2">
            <a:alphaModFix/>
          </a:blip>
          <a:srcRect/>
          <a:stretch/>
        </p:blipFill>
        <p:spPr>
          <a:xfrm>
            <a:off x="1925525" y="4604010"/>
            <a:ext cx="1040936" cy="818752"/>
          </a:xfrm>
          <a:prstGeom prst="rect">
            <a:avLst/>
          </a:prstGeom>
          <a:noFill/>
          <a:ln>
            <a:noFill/>
          </a:ln>
        </p:spPr>
      </p:pic>
      <p:pic>
        <p:nvPicPr>
          <p:cNvPr id="103" name="Google Shape;103;p21"/>
          <p:cNvPicPr preferRelativeResize="0"/>
          <p:nvPr/>
        </p:nvPicPr>
        <p:blipFill rotWithShape="1">
          <a:blip r:embed="rId5">
            <a:alphaModFix/>
          </a:blip>
          <a:srcRect/>
          <a:stretch/>
        </p:blipFill>
        <p:spPr>
          <a:xfrm>
            <a:off x="7164875" y="270014"/>
            <a:ext cx="589100" cy="1256348"/>
          </a:xfrm>
          <a:prstGeom prst="rect">
            <a:avLst/>
          </a:prstGeom>
          <a:noFill/>
          <a:ln>
            <a:noFill/>
          </a:ln>
        </p:spPr>
      </p:pic>
      <p:pic>
        <p:nvPicPr>
          <p:cNvPr id="104" name="Google Shape;104;p21"/>
          <p:cNvPicPr preferRelativeResize="0"/>
          <p:nvPr/>
        </p:nvPicPr>
        <p:blipFill rotWithShape="1">
          <a:blip r:embed="rId2">
            <a:alphaModFix/>
          </a:blip>
          <a:srcRect/>
          <a:stretch/>
        </p:blipFill>
        <p:spPr>
          <a:xfrm>
            <a:off x="8550550" y="1138085"/>
            <a:ext cx="1040936" cy="818752"/>
          </a:xfrm>
          <a:prstGeom prst="rect">
            <a:avLst/>
          </a:prstGeom>
          <a:noFill/>
          <a:ln>
            <a:noFill/>
          </a:ln>
        </p:spPr>
      </p:pic>
      <p:pic>
        <p:nvPicPr>
          <p:cNvPr id="105" name="Google Shape;105;p21"/>
          <p:cNvPicPr preferRelativeResize="0"/>
          <p:nvPr/>
        </p:nvPicPr>
        <p:blipFill rotWithShape="1">
          <a:blip r:embed="rId2">
            <a:alphaModFix/>
          </a:blip>
          <a:srcRect/>
          <a:stretch/>
        </p:blipFill>
        <p:spPr>
          <a:xfrm>
            <a:off x="8632475" y="1486235"/>
            <a:ext cx="1040936" cy="81875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12"/>
          <p:cNvSpPr/>
          <p:nvPr/>
        </p:nvSpPr>
        <p:spPr>
          <a:xfrm>
            <a:off x="4167511" y="4712"/>
            <a:ext cx="4976671" cy="496231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 name="Google Shape;18;p12"/>
          <p:cNvGrpSpPr/>
          <p:nvPr/>
        </p:nvGrpSpPr>
        <p:grpSpPr>
          <a:xfrm>
            <a:off x="8" y="-558060"/>
            <a:ext cx="9144248" cy="6213626"/>
            <a:chOff x="238125" y="422400"/>
            <a:chExt cx="7112825" cy="4833250"/>
          </a:xfrm>
        </p:grpSpPr>
        <p:sp>
          <p:nvSpPr>
            <p:cNvPr id="19" name="Google Shape;19;p12"/>
            <p:cNvSpPr/>
            <p:nvPr/>
          </p:nvSpPr>
          <p:spPr>
            <a:xfrm>
              <a:off x="238125" y="422400"/>
              <a:ext cx="7112825" cy="4833250"/>
            </a:xfrm>
            <a:custGeom>
              <a:avLst/>
              <a:gdLst/>
              <a:ahLst/>
              <a:cxnLst/>
              <a:rect l="l" t="t" r="r" b="b"/>
              <a:pathLst>
                <a:path w="284513" h="193330" extrusionOk="0">
                  <a:moveTo>
                    <a:pt x="49767" y="13439"/>
                  </a:moveTo>
                  <a:lnTo>
                    <a:pt x="82006" y="32067"/>
                  </a:lnTo>
                  <a:lnTo>
                    <a:pt x="65990" y="41312"/>
                  </a:lnTo>
                  <a:lnTo>
                    <a:pt x="64306" y="42309"/>
                  </a:lnTo>
                  <a:lnTo>
                    <a:pt x="49974" y="50592"/>
                  </a:lnTo>
                  <a:lnTo>
                    <a:pt x="20416" y="33510"/>
                  </a:lnTo>
                  <a:lnTo>
                    <a:pt x="17975" y="32101"/>
                  </a:lnTo>
                  <a:lnTo>
                    <a:pt x="17700" y="31964"/>
                  </a:lnTo>
                  <a:lnTo>
                    <a:pt x="29970" y="24884"/>
                  </a:lnTo>
                  <a:lnTo>
                    <a:pt x="33717" y="22718"/>
                  </a:lnTo>
                  <a:lnTo>
                    <a:pt x="41759" y="18078"/>
                  </a:lnTo>
                  <a:lnTo>
                    <a:pt x="49767" y="13439"/>
                  </a:lnTo>
                  <a:close/>
                  <a:moveTo>
                    <a:pt x="115482" y="13576"/>
                  </a:moveTo>
                  <a:lnTo>
                    <a:pt x="118541" y="15329"/>
                  </a:lnTo>
                  <a:lnTo>
                    <a:pt x="144490" y="30314"/>
                  </a:lnTo>
                  <a:lnTo>
                    <a:pt x="147721" y="32204"/>
                  </a:lnTo>
                  <a:lnTo>
                    <a:pt x="140847" y="36157"/>
                  </a:lnTo>
                  <a:lnTo>
                    <a:pt x="131705" y="41450"/>
                  </a:lnTo>
                  <a:lnTo>
                    <a:pt x="115826" y="50592"/>
                  </a:lnTo>
                  <a:lnTo>
                    <a:pt x="115654" y="50695"/>
                  </a:lnTo>
                  <a:lnTo>
                    <a:pt x="85065" y="33029"/>
                  </a:lnTo>
                  <a:lnTo>
                    <a:pt x="83415" y="32067"/>
                  </a:lnTo>
                  <a:lnTo>
                    <a:pt x="91905" y="27186"/>
                  </a:lnTo>
                  <a:lnTo>
                    <a:pt x="99466" y="22821"/>
                  </a:lnTo>
                  <a:lnTo>
                    <a:pt x="115482" y="13576"/>
                  </a:lnTo>
                  <a:close/>
                  <a:moveTo>
                    <a:pt x="181163" y="13679"/>
                  </a:moveTo>
                  <a:lnTo>
                    <a:pt x="192642" y="20312"/>
                  </a:lnTo>
                  <a:lnTo>
                    <a:pt x="213436" y="32307"/>
                  </a:lnTo>
                  <a:lnTo>
                    <a:pt x="187418" y="47361"/>
                  </a:lnTo>
                  <a:lnTo>
                    <a:pt x="181403" y="50833"/>
                  </a:lnTo>
                  <a:lnTo>
                    <a:pt x="149130" y="32204"/>
                  </a:lnTo>
                  <a:lnTo>
                    <a:pt x="165147" y="22959"/>
                  </a:lnTo>
                  <a:lnTo>
                    <a:pt x="181163" y="13679"/>
                  </a:lnTo>
                  <a:close/>
                  <a:moveTo>
                    <a:pt x="246878" y="13817"/>
                  </a:moveTo>
                  <a:lnTo>
                    <a:pt x="279151" y="32445"/>
                  </a:lnTo>
                  <a:lnTo>
                    <a:pt x="268806" y="38391"/>
                  </a:lnTo>
                  <a:lnTo>
                    <a:pt x="268187" y="38769"/>
                  </a:lnTo>
                  <a:lnTo>
                    <a:pt x="263135" y="41690"/>
                  </a:lnTo>
                  <a:lnTo>
                    <a:pt x="255195" y="46262"/>
                  </a:lnTo>
                  <a:lnTo>
                    <a:pt x="247118" y="50936"/>
                  </a:lnTo>
                  <a:lnTo>
                    <a:pt x="222441" y="36707"/>
                  </a:lnTo>
                  <a:lnTo>
                    <a:pt x="214845" y="32307"/>
                  </a:lnTo>
                  <a:lnTo>
                    <a:pt x="230862" y="23062"/>
                  </a:lnTo>
                  <a:lnTo>
                    <a:pt x="235776" y="20244"/>
                  </a:lnTo>
                  <a:lnTo>
                    <a:pt x="246878" y="13817"/>
                  </a:lnTo>
                  <a:close/>
                  <a:moveTo>
                    <a:pt x="82694" y="32479"/>
                  </a:moveTo>
                  <a:lnTo>
                    <a:pt x="103212" y="44302"/>
                  </a:lnTo>
                  <a:lnTo>
                    <a:pt x="114967" y="51142"/>
                  </a:lnTo>
                  <a:lnTo>
                    <a:pt x="103178" y="57913"/>
                  </a:lnTo>
                  <a:lnTo>
                    <a:pt x="98950" y="60387"/>
                  </a:lnTo>
                  <a:lnTo>
                    <a:pt x="82934" y="69598"/>
                  </a:lnTo>
                  <a:lnTo>
                    <a:pt x="79875" y="67846"/>
                  </a:lnTo>
                  <a:lnTo>
                    <a:pt x="50661" y="50970"/>
                  </a:lnTo>
                  <a:lnTo>
                    <a:pt x="55885" y="47980"/>
                  </a:lnTo>
                  <a:lnTo>
                    <a:pt x="66677" y="41759"/>
                  </a:lnTo>
                  <a:lnTo>
                    <a:pt x="80494" y="33751"/>
                  </a:lnTo>
                  <a:lnTo>
                    <a:pt x="82694" y="32479"/>
                  </a:lnTo>
                  <a:close/>
                  <a:moveTo>
                    <a:pt x="148443" y="32617"/>
                  </a:moveTo>
                  <a:lnTo>
                    <a:pt x="159785" y="39181"/>
                  </a:lnTo>
                  <a:lnTo>
                    <a:pt x="180682" y="51211"/>
                  </a:lnTo>
                  <a:lnTo>
                    <a:pt x="164665" y="60491"/>
                  </a:lnTo>
                  <a:lnTo>
                    <a:pt x="159647" y="63378"/>
                  </a:lnTo>
                  <a:lnTo>
                    <a:pt x="148649" y="69736"/>
                  </a:lnTo>
                  <a:lnTo>
                    <a:pt x="116376" y="51142"/>
                  </a:lnTo>
                  <a:lnTo>
                    <a:pt x="118541" y="49905"/>
                  </a:lnTo>
                  <a:lnTo>
                    <a:pt x="132427" y="41862"/>
                  </a:lnTo>
                  <a:lnTo>
                    <a:pt x="148443" y="32617"/>
                  </a:lnTo>
                  <a:close/>
                  <a:moveTo>
                    <a:pt x="214123" y="32754"/>
                  </a:moveTo>
                  <a:lnTo>
                    <a:pt x="240554" y="47980"/>
                  </a:lnTo>
                  <a:lnTo>
                    <a:pt x="240588" y="48014"/>
                  </a:lnTo>
                  <a:lnTo>
                    <a:pt x="246397" y="51348"/>
                  </a:lnTo>
                  <a:lnTo>
                    <a:pt x="242410" y="53651"/>
                  </a:lnTo>
                  <a:lnTo>
                    <a:pt x="230380" y="60594"/>
                  </a:lnTo>
                  <a:lnTo>
                    <a:pt x="222682" y="65027"/>
                  </a:lnTo>
                  <a:lnTo>
                    <a:pt x="214330" y="69839"/>
                  </a:lnTo>
                  <a:lnTo>
                    <a:pt x="182091" y="51211"/>
                  </a:lnTo>
                  <a:lnTo>
                    <a:pt x="187762" y="47980"/>
                  </a:lnTo>
                  <a:lnTo>
                    <a:pt x="198142" y="41965"/>
                  </a:lnTo>
                  <a:lnTo>
                    <a:pt x="200307" y="40694"/>
                  </a:lnTo>
                  <a:lnTo>
                    <a:pt x="204397" y="38322"/>
                  </a:lnTo>
                  <a:lnTo>
                    <a:pt x="207593" y="36535"/>
                  </a:lnTo>
                  <a:lnTo>
                    <a:pt x="214123" y="32754"/>
                  </a:lnTo>
                  <a:close/>
                  <a:moveTo>
                    <a:pt x="49974" y="51383"/>
                  </a:moveTo>
                  <a:lnTo>
                    <a:pt x="82212" y="70045"/>
                  </a:lnTo>
                  <a:lnTo>
                    <a:pt x="72451" y="75648"/>
                  </a:lnTo>
                  <a:lnTo>
                    <a:pt x="66196" y="79291"/>
                  </a:lnTo>
                  <a:lnTo>
                    <a:pt x="56676" y="84755"/>
                  </a:lnTo>
                  <a:lnTo>
                    <a:pt x="50180" y="88502"/>
                  </a:lnTo>
                  <a:lnTo>
                    <a:pt x="28664" y="76094"/>
                  </a:lnTo>
                  <a:lnTo>
                    <a:pt x="17941" y="69908"/>
                  </a:lnTo>
                  <a:lnTo>
                    <a:pt x="33957" y="60628"/>
                  </a:lnTo>
                  <a:lnTo>
                    <a:pt x="49974" y="51383"/>
                  </a:lnTo>
                  <a:close/>
                  <a:moveTo>
                    <a:pt x="115689" y="51520"/>
                  </a:moveTo>
                  <a:lnTo>
                    <a:pt x="118507" y="53170"/>
                  </a:lnTo>
                  <a:lnTo>
                    <a:pt x="147927" y="70148"/>
                  </a:lnTo>
                  <a:lnTo>
                    <a:pt x="131911" y="79394"/>
                  </a:lnTo>
                  <a:lnTo>
                    <a:pt x="115895" y="88639"/>
                  </a:lnTo>
                  <a:lnTo>
                    <a:pt x="103178" y="81319"/>
                  </a:lnTo>
                  <a:lnTo>
                    <a:pt x="83622" y="70045"/>
                  </a:lnTo>
                  <a:lnTo>
                    <a:pt x="99638" y="60765"/>
                  </a:lnTo>
                  <a:lnTo>
                    <a:pt x="109055" y="55369"/>
                  </a:lnTo>
                  <a:lnTo>
                    <a:pt x="115689" y="51520"/>
                  </a:lnTo>
                  <a:close/>
                  <a:moveTo>
                    <a:pt x="181369" y="51623"/>
                  </a:moveTo>
                  <a:lnTo>
                    <a:pt x="213642" y="70252"/>
                  </a:lnTo>
                  <a:lnTo>
                    <a:pt x="197626" y="79497"/>
                  </a:lnTo>
                  <a:lnTo>
                    <a:pt x="181575" y="88742"/>
                  </a:lnTo>
                  <a:lnTo>
                    <a:pt x="171608" y="82968"/>
                  </a:lnTo>
                  <a:lnTo>
                    <a:pt x="149337" y="70148"/>
                  </a:lnTo>
                  <a:lnTo>
                    <a:pt x="163909" y="61728"/>
                  </a:lnTo>
                  <a:lnTo>
                    <a:pt x="165353" y="60869"/>
                  </a:lnTo>
                  <a:lnTo>
                    <a:pt x="181369" y="51623"/>
                  </a:lnTo>
                  <a:close/>
                  <a:moveTo>
                    <a:pt x="247118" y="51761"/>
                  </a:moveTo>
                  <a:lnTo>
                    <a:pt x="265472" y="62381"/>
                  </a:lnTo>
                  <a:lnTo>
                    <a:pt x="279357" y="70389"/>
                  </a:lnTo>
                  <a:lnTo>
                    <a:pt x="271109" y="75132"/>
                  </a:lnTo>
                  <a:lnTo>
                    <a:pt x="268806" y="76472"/>
                  </a:lnTo>
                  <a:lnTo>
                    <a:pt x="263307" y="79634"/>
                  </a:lnTo>
                  <a:lnTo>
                    <a:pt x="249112" y="87849"/>
                  </a:lnTo>
                  <a:lnTo>
                    <a:pt x="247290" y="88880"/>
                  </a:lnTo>
                  <a:lnTo>
                    <a:pt x="244713" y="87368"/>
                  </a:lnTo>
                  <a:lnTo>
                    <a:pt x="215051" y="70252"/>
                  </a:lnTo>
                  <a:lnTo>
                    <a:pt x="231068" y="61006"/>
                  </a:lnTo>
                  <a:lnTo>
                    <a:pt x="234264" y="59150"/>
                  </a:lnTo>
                  <a:lnTo>
                    <a:pt x="240279" y="55679"/>
                  </a:lnTo>
                  <a:lnTo>
                    <a:pt x="247118" y="51761"/>
                  </a:lnTo>
                  <a:close/>
                  <a:moveTo>
                    <a:pt x="82934" y="70423"/>
                  </a:moveTo>
                  <a:lnTo>
                    <a:pt x="103178" y="82143"/>
                  </a:lnTo>
                  <a:lnTo>
                    <a:pt x="115173" y="89052"/>
                  </a:lnTo>
                  <a:lnTo>
                    <a:pt x="110464" y="91767"/>
                  </a:lnTo>
                  <a:lnTo>
                    <a:pt x="103178" y="95960"/>
                  </a:lnTo>
                  <a:lnTo>
                    <a:pt x="83106" y="107543"/>
                  </a:lnTo>
                  <a:lnTo>
                    <a:pt x="50867" y="88949"/>
                  </a:lnTo>
                  <a:lnTo>
                    <a:pt x="66884" y="79669"/>
                  </a:lnTo>
                  <a:lnTo>
                    <a:pt x="73173" y="76060"/>
                  </a:lnTo>
                  <a:lnTo>
                    <a:pt x="82934" y="70423"/>
                  </a:lnTo>
                  <a:close/>
                  <a:moveTo>
                    <a:pt x="148615" y="70561"/>
                  </a:moveTo>
                  <a:lnTo>
                    <a:pt x="180888" y="89155"/>
                  </a:lnTo>
                  <a:lnTo>
                    <a:pt x="164837" y="98400"/>
                  </a:lnTo>
                  <a:lnTo>
                    <a:pt x="148821" y="107680"/>
                  </a:lnTo>
                  <a:lnTo>
                    <a:pt x="133389" y="98744"/>
                  </a:lnTo>
                  <a:lnTo>
                    <a:pt x="118507" y="90152"/>
                  </a:lnTo>
                  <a:lnTo>
                    <a:pt x="116582" y="89052"/>
                  </a:lnTo>
                  <a:lnTo>
                    <a:pt x="118507" y="87917"/>
                  </a:lnTo>
                  <a:lnTo>
                    <a:pt x="130983" y="80700"/>
                  </a:lnTo>
                  <a:lnTo>
                    <a:pt x="135211" y="78294"/>
                  </a:lnTo>
                  <a:lnTo>
                    <a:pt x="148615" y="70561"/>
                  </a:lnTo>
                  <a:close/>
                  <a:moveTo>
                    <a:pt x="214330" y="70664"/>
                  </a:moveTo>
                  <a:lnTo>
                    <a:pt x="246603" y="89292"/>
                  </a:lnTo>
                  <a:lnTo>
                    <a:pt x="239488" y="93382"/>
                  </a:lnTo>
                  <a:lnTo>
                    <a:pt x="230587" y="98538"/>
                  </a:lnTo>
                  <a:lnTo>
                    <a:pt x="214570" y="107783"/>
                  </a:lnTo>
                  <a:lnTo>
                    <a:pt x="198898" y="98744"/>
                  </a:lnTo>
                  <a:lnTo>
                    <a:pt x="182297" y="89155"/>
                  </a:lnTo>
                  <a:lnTo>
                    <a:pt x="198313" y="79909"/>
                  </a:lnTo>
                  <a:lnTo>
                    <a:pt x="213264" y="71283"/>
                  </a:lnTo>
                  <a:lnTo>
                    <a:pt x="214330" y="70664"/>
                  </a:lnTo>
                  <a:close/>
                  <a:moveTo>
                    <a:pt x="50180" y="89327"/>
                  </a:moveTo>
                  <a:lnTo>
                    <a:pt x="71661" y="101734"/>
                  </a:lnTo>
                  <a:lnTo>
                    <a:pt x="81903" y="107646"/>
                  </a:lnTo>
                  <a:lnTo>
                    <a:pt x="82419" y="107955"/>
                  </a:lnTo>
                  <a:lnTo>
                    <a:pt x="58360" y="121840"/>
                  </a:lnTo>
                  <a:lnTo>
                    <a:pt x="50386" y="126446"/>
                  </a:lnTo>
                  <a:lnTo>
                    <a:pt x="22787" y="110533"/>
                  </a:lnTo>
                  <a:lnTo>
                    <a:pt x="18113" y="107852"/>
                  </a:lnTo>
                  <a:lnTo>
                    <a:pt x="34129" y="98572"/>
                  </a:lnTo>
                  <a:lnTo>
                    <a:pt x="34885" y="98160"/>
                  </a:lnTo>
                  <a:lnTo>
                    <a:pt x="50180" y="89327"/>
                  </a:lnTo>
                  <a:close/>
                  <a:moveTo>
                    <a:pt x="115895" y="89464"/>
                  </a:moveTo>
                  <a:lnTo>
                    <a:pt x="118541" y="90976"/>
                  </a:lnTo>
                  <a:lnTo>
                    <a:pt x="132014" y="98744"/>
                  </a:lnTo>
                  <a:lnTo>
                    <a:pt x="148168" y="108058"/>
                  </a:lnTo>
                  <a:lnTo>
                    <a:pt x="147859" y="108264"/>
                  </a:lnTo>
                  <a:lnTo>
                    <a:pt x="132117" y="117338"/>
                  </a:lnTo>
                  <a:lnTo>
                    <a:pt x="124281" y="121840"/>
                  </a:lnTo>
                  <a:lnTo>
                    <a:pt x="119022" y="124899"/>
                  </a:lnTo>
                  <a:lnTo>
                    <a:pt x="116101" y="126583"/>
                  </a:lnTo>
                  <a:lnTo>
                    <a:pt x="109777" y="122940"/>
                  </a:lnTo>
                  <a:lnTo>
                    <a:pt x="107921" y="121840"/>
                  </a:lnTo>
                  <a:lnTo>
                    <a:pt x="83862" y="107955"/>
                  </a:lnTo>
                  <a:lnTo>
                    <a:pt x="84378" y="107646"/>
                  </a:lnTo>
                  <a:lnTo>
                    <a:pt x="88193" y="105446"/>
                  </a:lnTo>
                  <a:lnTo>
                    <a:pt x="99878" y="98710"/>
                  </a:lnTo>
                  <a:lnTo>
                    <a:pt x="100806" y="98160"/>
                  </a:lnTo>
                  <a:lnTo>
                    <a:pt x="115895" y="89464"/>
                  </a:lnTo>
                  <a:close/>
                  <a:moveTo>
                    <a:pt x="181575" y="89567"/>
                  </a:moveTo>
                  <a:lnTo>
                    <a:pt x="213849" y="108196"/>
                  </a:lnTo>
                  <a:lnTo>
                    <a:pt x="213745" y="108230"/>
                  </a:lnTo>
                  <a:lnTo>
                    <a:pt x="197832" y="117441"/>
                  </a:lnTo>
                  <a:lnTo>
                    <a:pt x="191818" y="120912"/>
                  </a:lnTo>
                  <a:lnTo>
                    <a:pt x="190168" y="121840"/>
                  </a:lnTo>
                  <a:lnTo>
                    <a:pt x="187074" y="123628"/>
                  </a:lnTo>
                  <a:lnTo>
                    <a:pt x="181782" y="126686"/>
                  </a:lnTo>
                  <a:lnTo>
                    <a:pt x="178241" y="124624"/>
                  </a:lnTo>
                  <a:lnTo>
                    <a:pt x="173430" y="121840"/>
                  </a:lnTo>
                  <a:lnTo>
                    <a:pt x="149852" y="108264"/>
                  </a:lnTo>
                  <a:lnTo>
                    <a:pt x="149543" y="108092"/>
                  </a:lnTo>
                  <a:lnTo>
                    <a:pt x="165559" y="98813"/>
                  </a:lnTo>
                  <a:lnTo>
                    <a:pt x="165697" y="98744"/>
                  </a:lnTo>
                  <a:lnTo>
                    <a:pt x="181575" y="89567"/>
                  </a:lnTo>
                  <a:close/>
                  <a:moveTo>
                    <a:pt x="247325" y="89670"/>
                  </a:moveTo>
                  <a:lnTo>
                    <a:pt x="262997" y="98778"/>
                  </a:lnTo>
                  <a:lnTo>
                    <a:pt x="264922" y="99878"/>
                  </a:lnTo>
                  <a:lnTo>
                    <a:pt x="279460" y="108264"/>
                  </a:lnTo>
                  <a:lnTo>
                    <a:pt x="279563" y="108333"/>
                  </a:lnTo>
                  <a:lnTo>
                    <a:pt x="263547" y="117578"/>
                  </a:lnTo>
                  <a:lnTo>
                    <a:pt x="247496" y="126824"/>
                  </a:lnTo>
                  <a:lnTo>
                    <a:pt x="215361" y="108264"/>
                  </a:lnTo>
                  <a:lnTo>
                    <a:pt x="215258" y="108196"/>
                  </a:lnTo>
                  <a:lnTo>
                    <a:pt x="222544" y="103968"/>
                  </a:lnTo>
                  <a:lnTo>
                    <a:pt x="231274" y="98916"/>
                  </a:lnTo>
                  <a:lnTo>
                    <a:pt x="231618" y="98744"/>
                  </a:lnTo>
                  <a:lnTo>
                    <a:pt x="241310" y="93142"/>
                  </a:lnTo>
                  <a:lnTo>
                    <a:pt x="247325" y="89670"/>
                  </a:lnTo>
                  <a:close/>
                  <a:moveTo>
                    <a:pt x="83140" y="108367"/>
                  </a:moveTo>
                  <a:lnTo>
                    <a:pt x="105275" y="121153"/>
                  </a:lnTo>
                  <a:lnTo>
                    <a:pt x="115379" y="126996"/>
                  </a:lnTo>
                  <a:lnTo>
                    <a:pt x="104415" y="133320"/>
                  </a:lnTo>
                  <a:lnTo>
                    <a:pt x="99363" y="136241"/>
                  </a:lnTo>
                  <a:lnTo>
                    <a:pt x="83347" y="145487"/>
                  </a:lnTo>
                  <a:lnTo>
                    <a:pt x="51108" y="126858"/>
                  </a:lnTo>
                  <a:lnTo>
                    <a:pt x="67124" y="117613"/>
                  </a:lnTo>
                  <a:lnTo>
                    <a:pt x="83140" y="108367"/>
                  </a:lnTo>
                  <a:close/>
                  <a:moveTo>
                    <a:pt x="148821" y="108471"/>
                  </a:moveTo>
                  <a:lnTo>
                    <a:pt x="180441" y="126755"/>
                  </a:lnTo>
                  <a:lnTo>
                    <a:pt x="181094" y="127133"/>
                  </a:lnTo>
                  <a:lnTo>
                    <a:pt x="171333" y="132735"/>
                  </a:lnTo>
                  <a:lnTo>
                    <a:pt x="165078" y="136379"/>
                  </a:lnTo>
                  <a:lnTo>
                    <a:pt x="149062" y="145624"/>
                  </a:lnTo>
                  <a:lnTo>
                    <a:pt x="119744" y="128714"/>
                  </a:lnTo>
                  <a:lnTo>
                    <a:pt x="116788" y="126996"/>
                  </a:lnTo>
                  <a:lnTo>
                    <a:pt x="119744" y="125277"/>
                  </a:lnTo>
                  <a:lnTo>
                    <a:pt x="132805" y="117716"/>
                  </a:lnTo>
                  <a:lnTo>
                    <a:pt x="137823" y="114829"/>
                  </a:lnTo>
                  <a:lnTo>
                    <a:pt x="148821" y="108471"/>
                  </a:lnTo>
                  <a:close/>
                  <a:moveTo>
                    <a:pt x="214536" y="108574"/>
                  </a:moveTo>
                  <a:lnTo>
                    <a:pt x="246809" y="127202"/>
                  </a:lnTo>
                  <a:lnTo>
                    <a:pt x="239832" y="131223"/>
                  </a:lnTo>
                  <a:lnTo>
                    <a:pt x="214742" y="145727"/>
                  </a:lnTo>
                  <a:lnTo>
                    <a:pt x="187143" y="129780"/>
                  </a:lnTo>
                  <a:lnTo>
                    <a:pt x="184634" y="128336"/>
                  </a:lnTo>
                  <a:lnTo>
                    <a:pt x="182503" y="127099"/>
                  </a:lnTo>
                  <a:lnTo>
                    <a:pt x="198520" y="117853"/>
                  </a:lnTo>
                  <a:lnTo>
                    <a:pt x="214536" y="108574"/>
                  </a:lnTo>
                  <a:close/>
                  <a:moveTo>
                    <a:pt x="50386" y="127271"/>
                  </a:moveTo>
                  <a:lnTo>
                    <a:pt x="82659" y="145899"/>
                  </a:lnTo>
                  <a:lnTo>
                    <a:pt x="79772" y="147549"/>
                  </a:lnTo>
                  <a:lnTo>
                    <a:pt x="78088" y="148546"/>
                  </a:lnTo>
                  <a:lnTo>
                    <a:pt x="66609" y="155144"/>
                  </a:lnTo>
                  <a:lnTo>
                    <a:pt x="50558" y="164390"/>
                  </a:lnTo>
                  <a:lnTo>
                    <a:pt x="21894" y="147824"/>
                  </a:lnTo>
                  <a:lnTo>
                    <a:pt x="18319" y="145762"/>
                  </a:lnTo>
                  <a:lnTo>
                    <a:pt x="34370" y="136516"/>
                  </a:lnTo>
                  <a:lnTo>
                    <a:pt x="50386" y="127271"/>
                  </a:lnTo>
                  <a:close/>
                  <a:moveTo>
                    <a:pt x="116101" y="127374"/>
                  </a:moveTo>
                  <a:lnTo>
                    <a:pt x="119779" y="129505"/>
                  </a:lnTo>
                  <a:lnTo>
                    <a:pt x="141466" y="142015"/>
                  </a:lnTo>
                  <a:lnTo>
                    <a:pt x="148340" y="146002"/>
                  </a:lnTo>
                  <a:lnTo>
                    <a:pt x="145900" y="147446"/>
                  </a:lnTo>
                  <a:lnTo>
                    <a:pt x="132323" y="155248"/>
                  </a:lnTo>
                  <a:lnTo>
                    <a:pt x="116273" y="164527"/>
                  </a:lnTo>
                  <a:lnTo>
                    <a:pt x="104415" y="157688"/>
                  </a:lnTo>
                  <a:lnTo>
                    <a:pt x="85684" y="146861"/>
                  </a:lnTo>
                  <a:lnTo>
                    <a:pt x="84034" y="145899"/>
                  </a:lnTo>
                  <a:lnTo>
                    <a:pt x="86749" y="144318"/>
                  </a:lnTo>
                  <a:lnTo>
                    <a:pt x="100085" y="136654"/>
                  </a:lnTo>
                  <a:lnTo>
                    <a:pt x="116101" y="127374"/>
                  </a:lnTo>
                  <a:close/>
                  <a:moveTo>
                    <a:pt x="181782" y="127511"/>
                  </a:moveTo>
                  <a:lnTo>
                    <a:pt x="214055" y="146140"/>
                  </a:lnTo>
                  <a:lnTo>
                    <a:pt x="181988" y="164630"/>
                  </a:lnTo>
                  <a:lnTo>
                    <a:pt x="149749" y="146002"/>
                  </a:lnTo>
                  <a:lnTo>
                    <a:pt x="165765" y="136757"/>
                  </a:lnTo>
                  <a:lnTo>
                    <a:pt x="181782" y="127511"/>
                  </a:lnTo>
                  <a:close/>
                  <a:moveTo>
                    <a:pt x="247496" y="127649"/>
                  </a:moveTo>
                  <a:lnTo>
                    <a:pt x="279770" y="146277"/>
                  </a:lnTo>
                  <a:lnTo>
                    <a:pt x="268806" y="152601"/>
                  </a:lnTo>
                  <a:lnTo>
                    <a:pt x="263753" y="155523"/>
                  </a:lnTo>
                  <a:lnTo>
                    <a:pt x="247703" y="164768"/>
                  </a:lnTo>
                  <a:lnTo>
                    <a:pt x="215464" y="146140"/>
                  </a:lnTo>
                  <a:lnTo>
                    <a:pt x="231480" y="136894"/>
                  </a:lnTo>
                  <a:lnTo>
                    <a:pt x="247496" y="127649"/>
                  </a:lnTo>
                  <a:close/>
                  <a:moveTo>
                    <a:pt x="83347" y="146277"/>
                  </a:moveTo>
                  <a:lnTo>
                    <a:pt x="109846" y="161572"/>
                  </a:lnTo>
                  <a:lnTo>
                    <a:pt x="110155" y="161743"/>
                  </a:lnTo>
                  <a:lnTo>
                    <a:pt x="115585" y="164905"/>
                  </a:lnTo>
                  <a:lnTo>
                    <a:pt x="104415" y="171367"/>
                  </a:lnTo>
                  <a:lnTo>
                    <a:pt x="99569" y="174185"/>
                  </a:lnTo>
                  <a:lnTo>
                    <a:pt x="83518" y="183431"/>
                  </a:lnTo>
                  <a:lnTo>
                    <a:pt x="80494" y="181678"/>
                  </a:lnTo>
                  <a:lnTo>
                    <a:pt x="51280" y="164802"/>
                  </a:lnTo>
                  <a:lnTo>
                    <a:pt x="64168" y="157378"/>
                  </a:lnTo>
                  <a:lnTo>
                    <a:pt x="67296" y="155557"/>
                  </a:lnTo>
                  <a:lnTo>
                    <a:pt x="81147" y="147583"/>
                  </a:lnTo>
                  <a:lnTo>
                    <a:pt x="83347" y="146277"/>
                  </a:lnTo>
                  <a:close/>
                  <a:moveTo>
                    <a:pt x="149027" y="146415"/>
                  </a:moveTo>
                  <a:lnTo>
                    <a:pt x="165662" y="156004"/>
                  </a:lnTo>
                  <a:lnTo>
                    <a:pt x="181300" y="165043"/>
                  </a:lnTo>
                  <a:lnTo>
                    <a:pt x="165250" y="174288"/>
                  </a:lnTo>
                  <a:lnTo>
                    <a:pt x="151742" y="182090"/>
                  </a:lnTo>
                  <a:lnTo>
                    <a:pt x="149233" y="183534"/>
                  </a:lnTo>
                  <a:lnTo>
                    <a:pt x="116995" y="164905"/>
                  </a:lnTo>
                  <a:lnTo>
                    <a:pt x="119744" y="163324"/>
                  </a:lnTo>
                  <a:lnTo>
                    <a:pt x="133011" y="155660"/>
                  </a:lnTo>
                  <a:lnTo>
                    <a:pt x="149027" y="146415"/>
                  </a:lnTo>
                  <a:close/>
                  <a:moveTo>
                    <a:pt x="214742" y="146552"/>
                  </a:moveTo>
                  <a:lnTo>
                    <a:pt x="241172" y="161812"/>
                  </a:lnTo>
                  <a:lnTo>
                    <a:pt x="247015" y="165180"/>
                  </a:lnTo>
                  <a:lnTo>
                    <a:pt x="230999" y="174426"/>
                  </a:lnTo>
                  <a:lnTo>
                    <a:pt x="214948" y="183671"/>
                  </a:lnTo>
                  <a:lnTo>
                    <a:pt x="182710" y="165077"/>
                  </a:lnTo>
                  <a:lnTo>
                    <a:pt x="198726" y="155797"/>
                  </a:lnTo>
                  <a:lnTo>
                    <a:pt x="205015" y="152189"/>
                  </a:lnTo>
                  <a:lnTo>
                    <a:pt x="211958" y="148167"/>
                  </a:lnTo>
                  <a:lnTo>
                    <a:pt x="214742" y="146552"/>
                  </a:lnTo>
                  <a:close/>
                  <a:moveTo>
                    <a:pt x="26465" y="0"/>
                  </a:moveTo>
                  <a:lnTo>
                    <a:pt x="49046" y="13060"/>
                  </a:lnTo>
                  <a:lnTo>
                    <a:pt x="43546" y="16222"/>
                  </a:lnTo>
                  <a:lnTo>
                    <a:pt x="17013" y="31551"/>
                  </a:lnTo>
                  <a:lnTo>
                    <a:pt x="16669" y="31379"/>
                  </a:lnTo>
                  <a:lnTo>
                    <a:pt x="16223" y="31105"/>
                  </a:lnTo>
                  <a:lnTo>
                    <a:pt x="0" y="21722"/>
                  </a:lnTo>
                  <a:lnTo>
                    <a:pt x="0" y="22546"/>
                  </a:lnTo>
                  <a:lnTo>
                    <a:pt x="16291" y="31964"/>
                  </a:lnTo>
                  <a:lnTo>
                    <a:pt x="13301" y="33682"/>
                  </a:lnTo>
                  <a:lnTo>
                    <a:pt x="275" y="41209"/>
                  </a:lnTo>
                  <a:lnTo>
                    <a:pt x="0" y="41347"/>
                  </a:lnTo>
                  <a:lnTo>
                    <a:pt x="0" y="42172"/>
                  </a:lnTo>
                  <a:lnTo>
                    <a:pt x="962" y="41622"/>
                  </a:lnTo>
                  <a:lnTo>
                    <a:pt x="14779" y="33648"/>
                  </a:lnTo>
                  <a:lnTo>
                    <a:pt x="17013" y="32342"/>
                  </a:lnTo>
                  <a:lnTo>
                    <a:pt x="49252" y="50970"/>
                  </a:lnTo>
                  <a:lnTo>
                    <a:pt x="33236" y="60216"/>
                  </a:lnTo>
                  <a:lnTo>
                    <a:pt x="17219" y="69495"/>
                  </a:lnTo>
                  <a:lnTo>
                    <a:pt x="0" y="59563"/>
                  </a:lnTo>
                  <a:lnTo>
                    <a:pt x="0" y="60387"/>
                  </a:lnTo>
                  <a:lnTo>
                    <a:pt x="16497" y="69908"/>
                  </a:lnTo>
                  <a:lnTo>
                    <a:pt x="481" y="79153"/>
                  </a:lnTo>
                  <a:lnTo>
                    <a:pt x="0" y="79428"/>
                  </a:lnTo>
                  <a:lnTo>
                    <a:pt x="0" y="80219"/>
                  </a:lnTo>
                  <a:lnTo>
                    <a:pt x="1169" y="79566"/>
                  </a:lnTo>
                  <a:lnTo>
                    <a:pt x="17219" y="70286"/>
                  </a:lnTo>
                  <a:lnTo>
                    <a:pt x="49458" y="88949"/>
                  </a:lnTo>
                  <a:lnTo>
                    <a:pt x="33442" y="98194"/>
                  </a:lnTo>
                  <a:lnTo>
                    <a:pt x="28802" y="100840"/>
                  </a:lnTo>
                  <a:lnTo>
                    <a:pt x="17425" y="107405"/>
                  </a:lnTo>
                  <a:lnTo>
                    <a:pt x="11205" y="103831"/>
                  </a:lnTo>
                  <a:lnTo>
                    <a:pt x="34" y="97369"/>
                  </a:lnTo>
                  <a:lnTo>
                    <a:pt x="34" y="98194"/>
                  </a:lnTo>
                  <a:lnTo>
                    <a:pt x="447" y="98435"/>
                  </a:lnTo>
                  <a:lnTo>
                    <a:pt x="16429" y="107646"/>
                  </a:lnTo>
                  <a:lnTo>
                    <a:pt x="16738" y="107817"/>
                  </a:lnTo>
                  <a:lnTo>
                    <a:pt x="687" y="117097"/>
                  </a:lnTo>
                  <a:lnTo>
                    <a:pt x="0" y="117475"/>
                  </a:lnTo>
                  <a:lnTo>
                    <a:pt x="0" y="118300"/>
                  </a:lnTo>
                  <a:lnTo>
                    <a:pt x="1375" y="117475"/>
                  </a:lnTo>
                  <a:lnTo>
                    <a:pt x="17425" y="108230"/>
                  </a:lnTo>
                  <a:lnTo>
                    <a:pt x="21481" y="110601"/>
                  </a:lnTo>
                  <a:lnTo>
                    <a:pt x="39525" y="121015"/>
                  </a:lnTo>
                  <a:lnTo>
                    <a:pt x="49664" y="126858"/>
                  </a:lnTo>
                  <a:lnTo>
                    <a:pt x="33648" y="136104"/>
                  </a:lnTo>
                  <a:lnTo>
                    <a:pt x="25227" y="140984"/>
                  </a:lnTo>
                  <a:lnTo>
                    <a:pt x="20072" y="143974"/>
                  </a:lnTo>
                  <a:lnTo>
                    <a:pt x="17632" y="145349"/>
                  </a:lnTo>
                  <a:lnTo>
                    <a:pt x="16910" y="144937"/>
                  </a:lnTo>
                  <a:lnTo>
                    <a:pt x="16841" y="144902"/>
                  </a:lnTo>
                  <a:lnTo>
                    <a:pt x="0" y="135210"/>
                  </a:lnTo>
                  <a:lnTo>
                    <a:pt x="0" y="136001"/>
                  </a:lnTo>
                  <a:lnTo>
                    <a:pt x="16910" y="145762"/>
                  </a:lnTo>
                  <a:lnTo>
                    <a:pt x="7149" y="151398"/>
                  </a:lnTo>
                  <a:lnTo>
                    <a:pt x="894" y="155007"/>
                  </a:lnTo>
                  <a:lnTo>
                    <a:pt x="0" y="155523"/>
                  </a:lnTo>
                  <a:lnTo>
                    <a:pt x="0" y="156347"/>
                  </a:lnTo>
                  <a:lnTo>
                    <a:pt x="1581" y="155419"/>
                  </a:lnTo>
                  <a:lnTo>
                    <a:pt x="12442" y="149164"/>
                  </a:lnTo>
                  <a:lnTo>
                    <a:pt x="17632" y="146174"/>
                  </a:lnTo>
                  <a:lnTo>
                    <a:pt x="44646" y="161778"/>
                  </a:lnTo>
                  <a:lnTo>
                    <a:pt x="49870" y="164768"/>
                  </a:lnTo>
                  <a:lnTo>
                    <a:pt x="33854" y="174013"/>
                  </a:lnTo>
                  <a:lnTo>
                    <a:pt x="17838" y="183259"/>
                  </a:lnTo>
                  <a:lnTo>
                    <a:pt x="0" y="173017"/>
                  </a:lnTo>
                  <a:lnTo>
                    <a:pt x="0" y="173842"/>
                  </a:lnTo>
                  <a:lnTo>
                    <a:pt x="17116" y="183706"/>
                  </a:lnTo>
                  <a:lnTo>
                    <a:pt x="1100" y="192951"/>
                  </a:lnTo>
                  <a:lnTo>
                    <a:pt x="447" y="193329"/>
                  </a:lnTo>
                  <a:lnTo>
                    <a:pt x="1856" y="193329"/>
                  </a:lnTo>
                  <a:lnTo>
                    <a:pt x="17838" y="184118"/>
                  </a:lnTo>
                  <a:lnTo>
                    <a:pt x="33785" y="193329"/>
                  </a:lnTo>
                  <a:lnTo>
                    <a:pt x="35195" y="193329"/>
                  </a:lnTo>
                  <a:lnTo>
                    <a:pt x="29283" y="189927"/>
                  </a:lnTo>
                  <a:lnTo>
                    <a:pt x="18525" y="183706"/>
                  </a:lnTo>
                  <a:lnTo>
                    <a:pt x="34576" y="174460"/>
                  </a:lnTo>
                  <a:lnTo>
                    <a:pt x="50592" y="165215"/>
                  </a:lnTo>
                  <a:lnTo>
                    <a:pt x="82831" y="183843"/>
                  </a:lnTo>
                  <a:lnTo>
                    <a:pt x="73070" y="189480"/>
                  </a:lnTo>
                  <a:lnTo>
                    <a:pt x="66815" y="193089"/>
                  </a:lnTo>
                  <a:lnTo>
                    <a:pt x="66368" y="193329"/>
                  </a:lnTo>
                  <a:lnTo>
                    <a:pt x="67777" y="193329"/>
                  </a:lnTo>
                  <a:lnTo>
                    <a:pt x="83553" y="184256"/>
                  </a:lnTo>
                  <a:lnTo>
                    <a:pt x="99294" y="193329"/>
                  </a:lnTo>
                  <a:lnTo>
                    <a:pt x="100703" y="193329"/>
                  </a:lnTo>
                  <a:lnTo>
                    <a:pt x="84240" y="183843"/>
                  </a:lnTo>
                  <a:lnTo>
                    <a:pt x="100257" y="174563"/>
                  </a:lnTo>
                  <a:lnTo>
                    <a:pt x="116307" y="165318"/>
                  </a:lnTo>
                  <a:lnTo>
                    <a:pt x="119744" y="167311"/>
                  </a:lnTo>
                  <a:lnTo>
                    <a:pt x="138613" y="178206"/>
                  </a:lnTo>
                  <a:lnTo>
                    <a:pt x="148512" y="183946"/>
                  </a:lnTo>
                  <a:lnTo>
                    <a:pt x="132495" y="193192"/>
                  </a:lnTo>
                  <a:lnTo>
                    <a:pt x="132289" y="193329"/>
                  </a:lnTo>
                  <a:lnTo>
                    <a:pt x="133698" y="193329"/>
                  </a:lnTo>
                  <a:lnTo>
                    <a:pt x="135829" y="192126"/>
                  </a:lnTo>
                  <a:lnTo>
                    <a:pt x="149233" y="184393"/>
                  </a:lnTo>
                  <a:lnTo>
                    <a:pt x="164803" y="193329"/>
                  </a:lnTo>
                  <a:lnTo>
                    <a:pt x="166212" y="193329"/>
                  </a:lnTo>
                  <a:lnTo>
                    <a:pt x="149955" y="183946"/>
                  </a:lnTo>
                  <a:lnTo>
                    <a:pt x="157791" y="179409"/>
                  </a:lnTo>
                  <a:lnTo>
                    <a:pt x="165937" y="174701"/>
                  </a:lnTo>
                  <a:lnTo>
                    <a:pt x="181988" y="165455"/>
                  </a:lnTo>
                  <a:lnTo>
                    <a:pt x="214227" y="184049"/>
                  </a:lnTo>
                  <a:lnTo>
                    <a:pt x="201510" y="191439"/>
                  </a:lnTo>
                  <a:lnTo>
                    <a:pt x="198245" y="193329"/>
                  </a:lnTo>
                  <a:lnTo>
                    <a:pt x="199619" y="193329"/>
                  </a:lnTo>
                  <a:lnTo>
                    <a:pt x="214983" y="184462"/>
                  </a:lnTo>
                  <a:lnTo>
                    <a:pt x="230312" y="193329"/>
                  </a:lnTo>
                  <a:lnTo>
                    <a:pt x="231721" y="193329"/>
                  </a:lnTo>
                  <a:lnTo>
                    <a:pt x="215670" y="184084"/>
                  </a:lnTo>
                  <a:lnTo>
                    <a:pt x="231686" y="174804"/>
                  </a:lnTo>
                  <a:lnTo>
                    <a:pt x="237598" y="171436"/>
                  </a:lnTo>
                  <a:lnTo>
                    <a:pt x="238492" y="170886"/>
                  </a:lnTo>
                  <a:lnTo>
                    <a:pt x="247703" y="165593"/>
                  </a:lnTo>
                  <a:lnTo>
                    <a:pt x="270455" y="178722"/>
                  </a:lnTo>
                  <a:lnTo>
                    <a:pt x="279907" y="184187"/>
                  </a:lnTo>
                  <a:lnTo>
                    <a:pt x="275405" y="186799"/>
                  </a:lnTo>
                  <a:lnTo>
                    <a:pt x="269974" y="189927"/>
                  </a:lnTo>
                  <a:lnTo>
                    <a:pt x="269356" y="190305"/>
                  </a:lnTo>
                  <a:lnTo>
                    <a:pt x="268221" y="190958"/>
                  </a:lnTo>
                  <a:lnTo>
                    <a:pt x="264131" y="193329"/>
                  </a:lnTo>
                  <a:lnTo>
                    <a:pt x="265541" y="193329"/>
                  </a:lnTo>
                  <a:lnTo>
                    <a:pt x="269390" y="191095"/>
                  </a:lnTo>
                  <a:lnTo>
                    <a:pt x="280663" y="184599"/>
                  </a:lnTo>
                  <a:lnTo>
                    <a:pt x="284478" y="186799"/>
                  </a:lnTo>
                  <a:lnTo>
                    <a:pt x="284478" y="185974"/>
                  </a:lnTo>
                  <a:lnTo>
                    <a:pt x="281385" y="184187"/>
                  </a:lnTo>
                  <a:lnTo>
                    <a:pt x="284478" y="182400"/>
                  </a:lnTo>
                  <a:lnTo>
                    <a:pt x="284478" y="181575"/>
                  </a:lnTo>
                  <a:lnTo>
                    <a:pt x="280663" y="183774"/>
                  </a:lnTo>
                  <a:lnTo>
                    <a:pt x="269390" y="177279"/>
                  </a:lnTo>
                  <a:lnTo>
                    <a:pt x="248424" y="165146"/>
                  </a:lnTo>
                  <a:lnTo>
                    <a:pt x="254267" y="161778"/>
                  </a:lnTo>
                  <a:lnTo>
                    <a:pt x="264441" y="155901"/>
                  </a:lnTo>
                  <a:lnTo>
                    <a:pt x="269390" y="153048"/>
                  </a:lnTo>
                  <a:lnTo>
                    <a:pt x="280457" y="146655"/>
                  </a:lnTo>
                  <a:lnTo>
                    <a:pt x="284478" y="148992"/>
                  </a:lnTo>
                  <a:lnTo>
                    <a:pt x="284478" y="148167"/>
                  </a:lnTo>
                  <a:lnTo>
                    <a:pt x="281179" y="146243"/>
                  </a:lnTo>
                  <a:lnTo>
                    <a:pt x="284478" y="144318"/>
                  </a:lnTo>
                  <a:lnTo>
                    <a:pt x="284478" y="143493"/>
                  </a:lnTo>
                  <a:lnTo>
                    <a:pt x="280457" y="145830"/>
                  </a:lnTo>
                  <a:lnTo>
                    <a:pt x="270009" y="139816"/>
                  </a:lnTo>
                  <a:lnTo>
                    <a:pt x="269390" y="139438"/>
                  </a:lnTo>
                  <a:lnTo>
                    <a:pt x="268771" y="139094"/>
                  </a:lnTo>
                  <a:lnTo>
                    <a:pt x="248218" y="127202"/>
                  </a:lnTo>
                  <a:lnTo>
                    <a:pt x="264235" y="117957"/>
                  </a:lnTo>
                  <a:lnTo>
                    <a:pt x="268771" y="115344"/>
                  </a:lnTo>
                  <a:lnTo>
                    <a:pt x="269390" y="114966"/>
                  </a:lnTo>
                  <a:lnTo>
                    <a:pt x="280251" y="108711"/>
                  </a:lnTo>
                  <a:lnTo>
                    <a:pt x="284478" y="111151"/>
                  </a:lnTo>
                  <a:lnTo>
                    <a:pt x="284478" y="110361"/>
                  </a:lnTo>
                  <a:lnTo>
                    <a:pt x="280973" y="108299"/>
                  </a:lnTo>
                  <a:lnTo>
                    <a:pt x="281076" y="108264"/>
                  </a:lnTo>
                  <a:lnTo>
                    <a:pt x="284513" y="106271"/>
                  </a:lnTo>
                  <a:lnTo>
                    <a:pt x="284513" y="105446"/>
                  </a:lnTo>
                  <a:lnTo>
                    <a:pt x="280663" y="107680"/>
                  </a:lnTo>
                  <a:lnTo>
                    <a:pt x="280285" y="107886"/>
                  </a:lnTo>
                  <a:lnTo>
                    <a:pt x="275095" y="104896"/>
                  </a:lnTo>
                  <a:lnTo>
                    <a:pt x="269424" y="101631"/>
                  </a:lnTo>
                  <a:lnTo>
                    <a:pt x="268806" y="101287"/>
                  </a:lnTo>
                  <a:lnTo>
                    <a:pt x="266228" y="99775"/>
                  </a:lnTo>
                  <a:lnTo>
                    <a:pt x="255745" y="93726"/>
                  </a:lnTo>
                  <a:lnTo>
                    <a:pt x="248012" y="89258"/>
                  </a:lnTo>
                  <a:lnTo>
                    <a:pt x="260351" y="82143"/>
                  </a:lnTo>
                  <a:lnTo>
                    <a:pt x="264028" y="80012"/>
                  </a:lnTo>
                  <a:lnTo>
                    <a:pt x="264784" y="79566"/>
                  </a:lnTo>
                  <a:lnTo>
                    <a:pt x="268806" y="77263"/>
                  </a:lnTo>
                  <a:lnTo>
                    <a:pt x="280079" y="70767"/>
                  </a:lnTo>
                  <a:lnTo>
                    <a:pt x="284513" y="73345"/>
                  </a:lnTo>
                  <a:lnTo>
                    <a:pt x="284513" y="72520"/>
                  </a:lnTo>
                  <a:lnTo>
                    <a:pt x="280766" y="70355"/>
                  </a:lnTo>
                  <a:lnTo>
                    <a:pt x="284513" y="68224"/>
                  </a:lnTo>
                  <a:lnTo>
                    <a:pt x="284513" y="67399"/>
                  </a:lnTo>
                  <a:lnTo>
                    <a:pt x="280079" y="69977"/>
                  </a:lnTo>
                  <a:lnTo>
                    <a:pt x="268806" y="63446"/>
                  </a:lnTo>
                  <a:lnTo>
                    <a:pt x="247806" y="51348"/>
                  </a:lnTo>
                  <a:lnTo>
                    <a:pt x="253649" y="47946"/>
                  </a:lnTo>
                  <a:lnTo>
                    <a:pt x="263822" y="42103"/>
                  </a:lnTo>
                  <a:lnTo>
                    <a:pt x="275061" y="35607"/>
                  </a:lnTo>
                  <a:lnTo>
                    <a:pt x="279838" y="32857"/>
                  </a:lnTo>
                  <a:lnTo>
                    <a:pt x="284478" y="35538"/>
                  </a:lnTo>
                  <a:lnTo>
                    <a:pt x="284478" y="34713"/>
                  </a:lnTo>
                  <a:lnTo>
                    <a:pt x="280560" y="32445"/>
                  </a:lnTo>
                  <a:lnTo>
                    <a:pt x="284478" y="30142"/>
                  </a:lnTo>
                  <a:lnTo>
                    <a:pt x="284478" y="29352"/>
                  </a:lnTo>
                  <a:lnTo>
                    <a:pt x="279838" y="32032"/>
                  </a:lnTo>
                  <a:lnTo>
                    <a:pt x="269390" y="26018"/>
                  </a:lnTo>
                  <a:lnTo>
                    <a:pt x="268771" y="25640"/>
                  </a:lnTo>
                  <a:lnTo>
                    <a:pt x="268153" y="25296"/>
                  </a:lnTo>
                  <a:lnTo>
                    <a:pt x="260694" y="21000"/>
                  </a:lnTo>
                  <a:lnTo>
                    <a:pt x="247600" y="13439"/>
                  </a:lnTo>
                  <a:lnTo>
                    <a:pt x="263616" y="4193"/>
                  </a:lnTo>
                  <a:lnTo>
                    <a:pt x="268153" y="1547"/>
                  </a:lnTo>
                  <a:lnTo>
                    <a:pt x="270799" y="0"/>
                  </a:lnTo>
                  <a:lnTo>
                    <a:pt x="269390" y="0"/>
                  </a:lnTo>
                  <a:lnTo>
                    <a:pt x="262929" y="3746"/>
                  </a:lnTo>
                  <a:lnTo>
                    <a:pt x="261279" y="4709"/>
                  </a:lnTo>
                  <a:lnTo>
                    <a:pt x="246878" y="12992"/>
                  </a:lnTo>
                  <a:lnTo>
                    <a:pt x="224400" y="0"/>
                  </a:lnTo>
                  <a:lnTo>
                    <a:pt x="222991" y="0"/>
                  </a:lnTo>
                  <a:lnTo>
                    <a:pt x="246190" y="13404"/>
                  </a:lnTo>
                  <a:lnTo>
                    <a:pt x="239213" y="17425"/>
                  </a:lnTo>
                  <a:lnTo>
                    <a:pt x="214123" y="31895"/>
                  </a:lnTo>
                  <a:lnTo>
                    <a:pt x="186525" y="15982"/>
                  </a:lnTo>
                  <a:lnTo>
                    <a:pt x="184016" y="14504"/>
                  </a:lnTo>
                  <a:lnTo>
                    <a:pt x="181885" y="13301"/>
                  </a:lnTo>
                  <a:lnTo>
                    <a:pt x="197901" y="4021"/>
                  </a:lnTo>
                  <a:lnTo>
                    <a:pt x="204878" y="0"/>
                  </a:lnTo>
                  <a:lnTo>
                    <a:pt x="203469" y="0"/>
                  </a:lnTo>
                  <a:lnTo>
                    <a:pt x="197214" y="3609"/>
                  </a:lnTo>
                  <a:lnTo>
                    <a:pt x="181163" y="12889"/>
                  </a:lnTo>
                  <a:lnTo>
                    <a:pt x="177623" y="10826"/>
                  </a:lnTo>
                  <a:lnTo>
                    <a:pt x="172811" y="8042"/>
                  </a:lnTo>
                  <a:lnTo>
                    <a:pt x="158891" y="0"/>
                  </a:lnTo>
                  <a:lnTo>
                    <a:pt x="157482" y="0"/>
                  </a:lnTo>
                  <a:lnTo>
                    <a:pt x="176007" y="10723"/>
                  </a:lnTo>
                  <a:lnTo>
                    <a:pt x="180476" y="13301"/>
                  </a:lnTo>
                  <a:lnTo>
                    <a:pt x="170714" y="18903"/>
                  </a:lnTo>
                  <a:lnTo>
                    <a:pt x="164459" y="22512"/>
                  </a:lnTo>
                  <a:lnTo>
                    <a:pt x="148443" y="31792"/>
                  </a:lnTo>
                  <a:lnTo>
                    <a:pt x="138991" y="26361"/>
                  </a:lnTo>
                  <a:lnTo>
                    <a:pt x="118507" y="14504"/>
                  </a:lnTo>
                  <a:lnTo>
                    <a:pt x="116170" y="13164"/>
                  </a:lnTo>
                  <a:lnTo>
                    <a:pt x="118507" y="11823"/>
                  </a:lnTo>
                  <a:lnTo>
                    <a:pt x="132186" y="3918"/>
                  </a:lnTo>
                  <a:lnTo>
                    <a:pt x="137204" y="1031"/>
                  </a:lnTo>
                  <a:lnTo>
                    <a:pt x="138957" y="0"/>
                  </a:lnTo>
                  <a:lnTo>
                    <a:pt x="137548" y="0"/>
                  </a:lnTo>
                  <a:lnTo>
                    <a:pt x="131499" y="3506"/>
                  </a:lnTo>
                  <a:lnTo>
                    <a:pt x="123628" y="8042"/>
                  </a:lnTo>
                  <a:lnTo>
                    <a:pt x="118026" y="11273"/>
                  </a:lnTo>
                  <a:lnTo>
                    <a:pt x="115482" y="12751"/>
                  </a:lnTo>
                  <a:lnTo>
                    <a:pt x="107302" y="8042"/>
                  </a:lnTo>
                  <a:lnTo>
                    <a:pt x="103212" y="5671"/>
                  </a:lnTo>
                  <a:lnTo>
                    <a:pt x="93383" y="0"/>
                  </a:lnTo>
                  <a:lnTo>
                    <a:pt x="91973" y="0"/>
                  </a:lnTo>
                  <a:lnTo>
                    <a:pt x="114761" y="13164"/>
                  </a:lnTo>
                  <a:lnTo>
                    <a:pt x="103178" y="19831"/>
                  </a:lnTo>
                  <a:lnTo>
                    <a:pt x="98744" y="22409"/>
                  </a:lnTo>
                  <a:lnTo>
                    <a:pt x="94757" y="24712"/>
                  </a:lnTo>
                  <a:lnTo>
                    <a:pt x="82728" y="31654"/>
                  </a:lnTo>
                  <a:lnTo>
                    <a:pt x="50455" y="13060"/>
                  </a:lnTo>
                  <a:lnTo>
                    <a:pt x="55473" y="10139"/>
                  </a:lnTo>
                  <a:lnTo>
                    <a:pt x="66471" y="3781"/>
                  </a:lnTo>
                  <a:lnTo>
                    <a:pt x="73036" y="0"/>
                  </a:lnTo>
                  <a:lnTo>
                    <a:pt x="71627" y="0"/>
                  </a:lnTo>
                  <a:lnTo>
                    <a:pt x="49767" y="12648"/>
                  </a:lnTo>
                  <a:lnTo>
                    <a:pt x="44131" y="9383"/>
                  </a:lnTo>
                  <a:lnTo>
                    <a:pt x="27874"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12"/>
            <p:cNvSpPr/>
            <p:nvPr/>
          </p:nvSpPr>
          <p:spPr>
            <a:xfrm>
              <a:off x="238125" y="422400"/>
              <a:ext cx="178725" cy="103125"/>
            </a:xfrm>
            <a:custGeom>
              <a:avLst/>
              <a:gdLst/>
              <a:ahLst/>
              <a:cxnLst/>
              <a:rect l="l" t="t" r="r" b="b"/>
              <a:pathLst>
                <a:path w="7149" h="4125" extrusionOk="0">
                  <a:moveTo>
                    <a:pt x="5705" y="0"/>
                  </a:moveTo>
                  <a:lnTo>
                    <a:pt x="69" y="3265"/>
                  </a:lnTo>
                  <a:lnTo>
                    <a:pt x="0" y="3299"/>
                  </a:lnTo>
                  <a:lnTo>
                    <a:pt x="0" y="4124"/>
                  </a:lnTo>
                  <a:lnTo>
                    <a:pt x="756" y="3678"/>
                  </a:lnTo>
                  <a:lnTo>
                    <a:pt x="7149"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 name="Google Shape;21;p12"/>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2" name="Google Shape;22;p12"/>
          <p:cNvSpPr txBox="1">
            <a:spLocks noGrp="1"/>
          </p:cNvSpPr>
          <p:nvPr>
            <p:ph type="subTitle" idx="1"/>
          </p:nvPr>
        </p:nvSpPr>
        <p:spPr>
          <a:xfrm>
            <a:off x="5918400" y="2771075"/>
            <a:ext cx="2505600" cy="1493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23" name="Google Shape;23;p12"/>
          <p:cNvSpPr txBox="1">
            <a:spLocks noGrp="1"/>
          </p:cNvSpPr>
          <p:nvPr>
            <p:ph type="subTitle" idx="2"/>
          </p:nvPr>
        </p:nvSpPr>
        <p:spPr>
          <a:xfrm>
            <a:off x="720000" y="2771075"/>
            <a:ext cx="2505600" cy="1493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24" name="Google Shape;24;p12"/>
          <p:cNvSpPr txBox="1">
            <a:spLocks noGrp="1"/>
          </p:cNvSpPr>
          <p:nvPr>
            <p:ph type="subTitle" idx="3"/>
          </p:nvPr>
        </p:nvSpPr>
        <p:spPr>
          <a:xfrm>
            <a:off x="720000" y="2269300"/>
            <a:ext cx="2505600" cy="501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a:solidFill>
                  <a:schemeClr val="dk1"/>
                </a:solidFill>
                <a:latin typeface="Raleway Black"/>
                <a:ea typeface="Raleway Black"/>
                <a:cs typeface="Raleway Black"/>
                <a:sym typeface="Raleway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5" name="Google Shape;25;p12"/>
          <p:cNvSpPr txBox="1">
            <a:spLocks noGrp="1"/>
          </p:cNvSpPr>
          <p:nvPr>
            <p:ph type="subTitle" idx="4"/>
          </p:nvPr>
        </p:nvSpPr>
        <p:spPr>
          <a:xfrm>
            <a:off x="5918400" y="2268850"/>
            <a:ext cx="2505600" cy="502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a:solidFill>
                  <a:schemeClr val="dk1"/>
                </a:solidFill>
                <a:latin typeface="Raleway Black"/>
                <a:ea typeface="Raleway Black"/>
                <a:cs typeface="Raleway Black"/>
                <a:sym typeface="Raleway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13"/>
          <p:cNvSpPr/>
          <p:nvPr/>
        </p:nvSpPr>
        <p:spPr>
          <a:xfrm rot="10800000">
            <a:off x="0" y="190625"/>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 name="Google Shape;28;p13"/>
          <p:cNvGrpSpPr/>
          <p:nvPr/>
        </p:nvGrpSpPr>
        <p:grpSpPr>
          <a:xfrm>
            <a:off x="8" y="-558060"/>
            <a:ext cx="9144248" cy="6213626"/>
            <a:chOff x="238125" y="422400"/>
            <a:chExt cx="7112825" cy="4833250"/>
          </a:xfrm>
        </p:grpSpPr>
        <p:sp>
          <p:nvSpPr>
            <p:cNvPr id="29" name="Google Shape;29;p13"/>
            <p:cNvSpPr/>
            <p:nvPr/>
          </p:nvSpPr>
          <p:spPr>
            <a:xfrm>
              <a:off x="238125" y="422400"/>
              <a:ext cx="7112825" cy="4833250"/>
            </a:xfrm>
            <a:custGeom>
              <a:avLst/>
              <a:gdLst/>
              <a:ahLst/>
              <a:cxnLst/>
              <a:rect l="l" t="t" r="r" b="b"/>
              <a:pathLst>
                <a:path w="284513" h="193330" extrusionOk="0">
                  <a:moveTo>
                    <a:pt x="49767" y="13439"/>
                  </a:moveTo>
                  <a:lnTo>
                    <a:pt x="82006" y="32067"/>
                  </a:lnTo>
                  <a:lnTo>
                    <a:pt x="65990" y="41312"/>
                  </a:lnTo>
                  <a:lnTo>
                    <a:pt x="64306" y="42309"/>
                  </a:lnTo>
                  <a:lnTo>
                    <a:pt x="49974" y="50592"/>
                  </a:lnTo>
                  <a:lnTo>
                    <a:pt x="20416" y="33510"/>
                  </a:lnTo>
                  <a:lnTo>
                    <a:pt x="17975" y="32101"/>
                  </a:lnTo>
                  <a:lnTo>
                    <a:pt x="17700" y="31964"/>
                  </a:lnTo>
                  <a:lnTo>
                    <a:pt x="29970" y="24884"/>
                  </a:lnTo>
                  <a:lnTo>
                    <a:pt x="33717" y="22718"/>
                  </a:lnTo>
                  <a:lnTo>
                    <a:pt x="41759" y="18078"/>
                  </a:lnTo>
                  <a:lnTo>
                    <a:pt x="49767" y="13439"/>
                  </a:lnTo>
                  <a:close/>
                  <a:moveTo>
                    <a:pt x="115482" y="13576"/>
                  </a:moveTo>
                  <a:lnTo>
                    <a:pt x="118541" y="15329"/>
                  </a:lnTo>
                  <a:lnTo>
                    <a:pt x="144490" y="30314"/>
                  </a:lnTo>
                  <a:lnTo>
                    <a:pt x="147721" y="32204"/>
                  </a:lnTo>
                  <a:lnTo>
                    <a:pt x="140847" y="36157"/>
                  </a:lnTo>
                  <a:lnTo>
                    <a:pt x="131705" y="41450"/>
                  </a:lnTo>
                  <a:lnTo>
                    <a:pt x="115826" y="50592"/>
                  </a:lnTo>
                  <a:lnTo>
                    <a:pt x="115654" y="50695"/>
                  </a:lnTo>
                  <a:lnTo>
                    <a:pt x="85065" y="33029"/>
                  </a:lnTo>
                  <a:lnTo>
                    <a:pt x="83415" y="32067"/>
                  </a:lnTo>
                  <a:lnTo>
                    <a:pt x="91905" y="27186"/>
                  </a:lnTo>
                  <a:lnTo>
                    <a:pt x="99466" y="22821"/>
                  </a:lnTo>
                  <a:lnTo>
                    <a:pt x="115482" y="13576"/>
                  </a:lnTo>
                  <a:close/>
                  <a:moveTo>
                    <a:pt x="181163" y="13679"/>
                  </a:moveTo>
                  <a:lnTo>
                    <a:pt x="192642" y="20312"/>
                  </a:lnTo>
                  <a:lnTo>
                    <a:pt x="213436" y="32307"/>
                  </a:lnTo>
                  <a:lnTo>
                    <a:pt x="187418" y="47361"/>
                  </a:lnTo>
                  <a:lnTo>
                    <a:pt x="181403" y="50833"/>
                  </a:lnTo>
                  <a:lnTo>
                    <a:pt x="149130" y="32204"/>
                  </a:lnTo>
                  <a:lnTo>
                    <a:pt x="165147" y="22959"/>
                  </a:lnTo>
                  <a:lnTo>
                    <a:pt x="181163" y="13679"/>
                  </a:lnTo>
                  <a:close/>
                  <a:moveTo>
                    <a:pt x="246878" y="13817"/>
                  </a:moveTo>
                  <a:lnTo>
                    <a:pt x="279151" y="32445"/>
                  </a:lnTo>
                  <a:lnTo>
                    <a:pt x="268806" y="38391"/>
                  </a:lnTo>
                  <a:lnTo>
                    <a:pt x="268187" y="38769"/>
                  </a:lnTo>
                  <a:lnTo>
                    <a:pt x="263135" y="41690"/>
                  </a:lnTo>
                  <a:lnTo>
                    <a:pt x="255195" y="46262"/>
                  </a:lnTo>
                  <a:lnTo>
                    <a:pt x="247118" y="50936"/>
                  </a:lnTo>
                  <a:lnTo>
                    <a:pt x="222441" y="36707"/>
                  </a:lnTo>
                  <a:lnTo>
                    <a:pt x="214845" y="32307"/>
                  </a:lnTo>
                  <a:lnTo>
                    <a:pt x="230862" y="23062"/>
                  </a:lnTo>
                  <a:lnTo>
                    <a:pt x="235776" y="20244"/>
                  </a:lnTo>
                  <a:lnTo>
                    <a:pt x="246878" y="13817"/>
                  </a:lnTo>
                  <a:close/>
                  <a:moveTo>
                    <a:pt x="82694" y="32479"/>
                  </a:moveTo>
                  <a:lnTo>
                    <a:pt x="103212" y="44302"/>
                  </a:lnTo>
                  <a:lnTo>
                    <a:pt x="114967" y="51142"/>
                  </a:lnTo>
                  <a:lnTo>
                    <a:pt x="103178" y="57913"/>
                  </a:lnTo>
                  <a:lnTo>
                    <a:pt x="98950" y="60387"/>
                  </a:lnTo>
                  <a:lnTo>
                    <a:pt x="82934" y="69598"/>
                  </a:lnTo>
                  <a:lnTo>
                    <a:pt x="79875" y="67846"/>
                  </a:lnTo>
                  <a:lnTo>
                    <a:pt x="50661" y="50970"/>
                  </a:lnTo>
                  <a:lnTo>
                    <a:pt x="55885" y="47980"/>
                  </a:lnTo>
                  <a:lnTo>
                    <a:pt x="66677" y="41759"/>
                  </a:lnTo>
                  <a:lnTo>
                    <a:pt x="80494" y="33751"/>
                  </a:lnTo>
                  <a:lnTo>
                    <a:pt x="82694" y="32479"/>
                  </a:lnTo>
                  <a:close/>
                  <a:moveTo>
                    <a:pt x="148443" y="32617"/>
                  </a:moveTo>
                  <a:lnTo>
                    <a:pt x="159785" y="39181"/>
                  </a:lnTo>
                  <a:lnTo>
                    <a:pt x="180682" y="51211"/>
                  </a:lnTo>
                  <a:lnTo>
                    <a:pt x="164665" y="60491"/>
                  </a:lnTo>
                  <a:lnTo>
                    <a:pt x="159647" y="63378"/>
                  </a:lnTo>
                  <a:lnTo>
                    <a:pt x="148649" y="69736"/>
                  </a:lnTo>
                  <a:lnTo>
                    <a:pt x="116376" y="51142"/>
                  </a:lnTo>
                  <a:lnTo>
                    <a:pt x="118541" y="49905"/>
                  </a:lnTo>
                  <a:lnTo>
                    <a:pt x="132427" y="41862"/>
                  </a:lnTo>
                  <a:lnTo>
                    <a:pt x="148443" y="32617"/>
                  </a:lnTo>
                  <a:close/>
                  <a:moveTo>
                    <a:pt x="214123" y="32754"/>
                  </a:moveTo>
                  <a:lnTo>
                    <a:pt x="240554" y="47980"/>
                  </a:lnTo>
                  <a:lnTo>
                    <a:pt x="240588" y="48014"/>
                  </a:lnTo>
                  <a:lnTo>
                    <a:pt x="246397" y="51348"/>
                  </a:lnTo>
                  <a:lnTo>
                    <a:pt x="242410" y="53651"/>
                  </a:lnTo>
                  <a:lnTo>
                    <a:pt x="230380" y="60594"/>
                  </a:lnTo>
                  <a:lnTo>
                    <a:pt x="222682" y="65027"/>
                  </a:lnTo>
                  <a:lnTo>
                    <a:pt x="214330" y="69839"/>
                  </a:lnTo>
                  <a:lnTo>
                    <a:pt x="182091" y="51211"/>
                  </a:lnTo>
                  <a:lnTo>
                    <a:pt x="187762" y="47980"/>
                  </a:lnTo>
                  <a:lnTo>
                    <a:pt x="198142" y="41965"/>
                  </a:lnTo>
                  <a:lnTo>
                    <a:pt x="200307" y="40694"/>
                  </a:lnTo>
                  <a:lnTo>
                    <a:pt x="204397" y="38322"/>
                  </a:lnTo>
                  <a:lnTo>
                    <a:pt x="207593" y="36535"/>
                  </a:lnTo>
                  <a:lnTo>
                    <a:pt x="214123" y="32754"/>
                  </a:lnTo>
                  <a:close/>
                  <a:moveTo>
                    <a:pt x="49974" y="51383"/>
                  </a:moveTo>
                  <a:lnTo>
                    <a:pt x="82212" y="70045"/>
                  </a:lnTo>
                  <a:lnTo>
                    <a:pt x="72451" y="75648"/>
                  </a:lnTo>
                  <a:lnTo>
                    <a:pt x="66196" y="79291"/>
                  </a:lnTo>
                  <a:lnTo>
                    <a:pt x="56676" y="84755"/>
                  </a:lnTo>
                  <a:lnTo>
                    <a:pt x="50180" y="88502"/>
                  </a:lnTo>
                  <a:lnTo>
                    <a:pt x="28664" y="76094"/>
                  </a:lnTo>
                  <a:lnTo>
                    <a:pt x="17941" y="69908"/>
                  </a:lnTo>
                  <a:lnTo>
                    <a:pt x="33957" y="60628"/>
                  </a:lnTo>
                  <a:lnTo>
                    <a:pt x="49974" y="51383"/>
                  </a:lnTo>
                  <a:close/>
                  <a:moveTo>
                    <a:pt x="115689" y="51520"/>
                  </a:moveTo>
                  <a:lnTo>
                    <a:pt x="118507" y="53170"/>
                  </a:lnTo>
                  <a:lnTo>
                    <a:pt x="147927" y="70148"/>
                  </a:lnTo>
                  <a:lnTo>
                    <a:pt x="131911" y="79394"/>
                  </a:lnTo>
                  <a:lnTo>
                    <a:pt x="115895" y="88639"/>
                  </a:lnTo>
                  <a:lnTo>
                    <a:pt x="103178" y="81319"/>
                  </a:lnTo>
                  <a:lnTo>
                    <a:pt x="83622" y="70045"/>
                  </a:lnTo>
                  <a:lnTo>
                    <a:pt x="99638" y="60765"/>
                  </a:lnTo>
                  <a:lnTo>
                    <a:pt x="109055" y="55369"/>
                  </a:lnTo>
                  <a:lnTo>
                    <a:pt x="115689" y="51520"/>
                  </a:lnTo>
                  <a:close/>
                  <a:moveTo>
                    <a:pt x="181369" y="51623"/>
                  </a:moveTo>
                  <a:lnTo>
                    <a:pt x="213642" y="70252"/>
                  </a:lnTo>
                  <a:lnTo>
                    <a:pt x="197626" y="79497"/>
                  </a:lnTo>
                  <a:lnTo>
                    <a:pt x="181575" y="88742"/>
                  </a:lnTo>
                  <a:lnTo>
                    <a:pt x="171608" y="82968"/>
                  </a:lnTo>
                  <a:lnTo>
                    <a:pt x="149337" y="70148"/>
                  </a:lnTo>
                  <a:lnTo>
                    <a:pt x="163909" y="61728"/>
                  </a:lnTo>
                  <a:lnTo>
                    <a:pt x="165353" y="60869"/>
                  </a:lnTo>
                  <a:lnTo>
                    <a:pt x="181369" y="51623"/>
                  </a:lnTo>
                  <a:close/>
                  <a:moveTo>
                    <a:pt x="247118" y="51761"/>
                  </a:moveTo>
                  <a:lnTo>
                    <a:pt x="265472" y="62381"/>
                  </a:lnTo>
                  <a:lnTo>
                    <a:pt x="279357" y="70389"/>
                  </a:lnTo>
                  <a:lnTo>
                    <a:pt x="271109" y="75132"/>
                  </a:lnTo>
                  <a:lnTo>
                    <a:pt x="268806" y="76472"/>
                  </a:lnTo>
                  <a:lnTo>
                    <a:pt x="263307" y="79634"/>
                  </a:lnTo>
                  <a:lnTo>
                    <a:pt x="249112" y="87849"/>
                  </a:lnTo>
                  <a:lnTo>
                    <a:pt x="247290" y="88880"/>
                  </a:lnTo>
                  <a:lnTo>
                    <a:pt x="244713" y="87368"/>
                  </a:lnTo>
                  <a:lnTo>
                    <a:pt x="215051" y="70252"/>
                  </a:lnTo>
                  <a:lnTo>
                    <a:pt x="231068" y="61006"/>
                  </a:lnTo>
                  <a:lnTo>
                    <a:pt x="234264" y="59150"/>
                  </a:lnTo>
                  <a:lnTo>
                    <a:pt x="240279" y="55679"/>
                  </a:lnTo>
                  <a:lnTo>
                    <a:pt x="247118" y="51761"/>
                  </a:lnTo>
                  <a:close/>
                  <a:moveTo>
                    <a:pt x="82934" y="70423"/>
                  </a:moveTo>
                  <a:lnTo>
                    <a:pt x="103178" y="82143"/>
                  </a:lnTo>
                  <a:lnTo>
                    <a:pt x="115173" y="89052"/>
                  </a:lnTo>
                  <a:lnTo>
                    <a:pt x="110464" y="91767"/>
                  </a:lnTo>
                  <a:lnTo>
                    <a:pt x="103178" y="95960"/>
                  </a:lnTo>
                  <a:lnTo>
                    <a:pt x="83106" y="107543"/>
                  </a:lnTo>
                  <a:lnTo>
                    <a:pt x="50867" y="88949"/>
                  </a:lnTo>
                  <a:lnTo>
                    <a:pt x="66884" y="79669"/>
                  </a:lnTo>
                  <a:lnTo>
                    <a:pt x="73173" y="76060"/>
                  </a:lnTo>
                  <a:lnTo>
                    <a:pt x="82934" y="70423"/>
                  </a:lnTo>
                  <a:close/>
                  <a:moveTo>
                    <a:pt x="148615" y="70561"/>
                  </a:moveTo>
                  <a:lnTo>
                    <a:pt x="180888" y="89155"/>
                  </a:lnTo>
                  <a:lnTo>
                    <a:pt x="164837" y="98400"/>
                  </a:lnTo>
                  <a:lnTo>
                    <a:pt x="148821" y="107680"/>
                  </a:lnTo>
                  <a:lnTo>
                    <a:pt x="133389" y="98744"/>
                  </a:lnTo>
                  <a:lnTo>
                    <a:pt x="118507" y="90152"/>
                  </a:lnTo>
                  <a:lnTo>
                    <a:pt x="116582" y="89052"/>
                  </a:lnTo>
                  <a:lnTo>
                    <a:pt x="118507" y="87917"/>
                  </a:lnTo>
                  <a:lnTo>
                    <a:pt x="130983" y="80700"/>
                  </a:lnTo>
                  <a:lnTo>
                    <a:pt x="135211" y="78294"/>
                  </a:lnTo>
                  <a:lnTo>
                    <a:pt x="148615" y="70561"/>
                  </a:lnTo>
                  <a:close/>
                  <a:moveTo>
                    <a:pt x="214330" y="70664"/>
                  </a:moveTo>
                  <a:lnTo>
                    <a:pt x="246603" y="89292"/>
                  </a:lnTo>
                  <a:lnTo>
                    <a:pt x="239488" y="93382"/>
                  </a:lnTo>
                  <a:lnTo>
                    <a:pt x="230587" y="98538"/>
                  </a:lnTo>
                  <a:lnTo>
                    <a:pt x="214570" y="107783"/>
                  </a:lnTo>
                  <a:lnTo>
                    <a:pt x="198898" y="98744"/>
                  </a:lnTo>
                  <a:lnTo>
                    <a:pt x="182297" y="89155"/>
                  </a:lnTo>
                  <a:lnTo>
                    <a:pt x="198313" y="79909"/>
                  </a:lnTo>
                  <a:lnTo>
                    <a:pt x="213264" y="71283"/>
                  </a:lnTo>
                  <a:lnTo>
                    <a:pt x="214330" y="70664"/>
                  </a:lnTo>
                  <a:close/>
                  <a:moveTo>
                    <a:pt x="50180" y="89327"/>
                  </a:moveTo>
                  <a:lnTo>
                    <a:pt x="71661" y="101734"/>
                  </a:lnTo>
                  <a:lnTo>
                    <a:pt x="81903" y="107646"/>
                  </a:lnTo>
                  <a:lnTo>
                    <a:pt x="82419" y="107955"/>
                  </a:lnTo>
                  <a:lnTo>
                    <a:pt x="58360" y="121840"/>
                  </a:lnTo>
                  <a:lnTo>
                    <a:pt x="50386" y="126446"/>
                  </a:lnTo>
                  <a:lnTo>
                    <a:pt x="22787" y="110533"/>
                  </a:lnTo>
                  <a:lnTo>
                    <a:pt x="18113" y="107852"/>
                  </a:lnTo>
                  <a:lnTo>
                    <a:pt x="34129" y="98572"/>
                  </a:lnTo>
                  <a:lnTo>
                    <a:pt x="34885" y="98160"/>
                  </a:lnTo>
                  <a:lnTo>
                    <a:pt x="50180" y="89327"/>
                  </a:lnTo>
                  <a:close/>
                  <a:moveTo>
                    <a:pt x="115895" y="89464"/>
                  </a:moveTo>
                  <a:lnTo>
                    <a:pt x="118541" y="90976"/>
                  </a:lnTo>
                  <a:lnTo>
                    <a:pt x="132014" y="98744"/>
                  </a:lnTo>
                  <a:lnTo>
                    <a:pt x="148168" y="108058"/>
                  </a:lnTo>
                  <a:lnTo>
                    <a:pt x="147859" y="108264"/>
                  </a:lnTo>
                  <a:lnTo>
                    <a:pt x="132117" y="117338"/>
                  </a:lnTo>
                  <a:lnTo>
                    <a:pt x="124281" y="121840"/>
                  </a:lnTo>
                  <a:lnTo>
                    <a:pt x="119022" y="124899"/>
                  </a:lnTo>
                  <a:lnTo>
                    <a:pt x="116101" y="126583"/>
                  </a:lnTo>
                  <a:lnTo>
                    <a:pt x="109777" y="122940"/>
                  </a:lnTo>
                  <a:lnTo>
                    <a:pt x="107921" y="121840"/>
                  </a:lnTo>
                  <a:lnTo>
                    <a:pt x="83862" y="107955"/>
                  </a:lnTo>
                  <a:lnTo>
                    <a:pt x="84378" y="107646"/>
                  </a:lnTo>
                  <a:lnTo>
                    <a:pt x="88193" y="105446"/>
                  </a:lnTo>
                  <a:lnTo>
                    <a:pt x="99878" y="98710"/>
                  </a:lnTo>
                  <a:lnTo>
                    <a:pt x="100806" y="98160"/>
                  </a:lnTo>
                  <a:lnTo>
                    <a:pt x="115895" y="89464"/>
                  </a:lnTo>
                  <a:close/>
                  <a:moveTo>
                    <a:pt x="181575" y="89567"/>
                  </a:moveTo>
                  <a:lnTo>
                    <a:pt x="213849" y="108196"/>
                  </a:lnTo>
                  <a:lnTo>
                    <a:pt x="213745" y="108230"/>
                  </a:lnTo>
                  <a:lnTo>
                    <a:pt x="197832" y="117441"/>
                  </a:lnTo>
                  <a:lnTo>
                    <a:pt x="191818" y="120912"/>
                  </a:lnTo>
                  <a:lnTo>
                    <a:pt x="190168" y="121840"/>
                  </a:lnTo>
                  <a:lnTo>
                    <a:pt x="187074" y="123628"/>
                  </a:lnTo>
                  <a:lnTo>
                    <a:pt x="181782" y="126686"/>
                  </a:lnTo>
                  <a:lnTo>
                    <a:pt x="178241" y="124624"/>
                  </a:lnTo>
                  <a:lnTo>
                    <a:pt x="173430" y="121840"/>
                  </a:lnTo>
                  <a:lnTo>
                    <a:pt x="149852" y="108264"/>
                  </a:lnTo>
                  <a:lnTo>
                    <a:pt x="149543" y="108092"/>
                  </a:lnTo>
                  <a:lnTo>
                    <a:pt x="165559" y="98813"/>
                  </a:lnTo>
                  <a:lnTo>
                    <a:pt x="165697" y="98744"/>
                  </a:lnTo>
                  <a:lnTo>
                    <a:pt x="181575" y="89567"/>
                  </a:lnTo>
                  <a:close/>
                  <a:moveTo>
                    <a:pt x="247325" y="89670"/>
                  </a:moveTo>
                  <a:lnTo>
                    <a:pt x="262997" y="98778"/>
                  </a:lnTo>
                  <a:lnTo>
                    <a:pt x="264922" y="99878"/>
                  </a:lnTo>
                  <a:lnTo>
                    <a:pt x="279460" y="108264"/>
                  </a:lnTo>
                  <a:lnTo>
                    <a:pt x="279563" y="108333"/>
                  </a:lnTo>
                  <a:lnTo>
                    <a:pt x="263547" y="117578"/>
                  </a:lnTo>
                  <a:lnTo>
                    <a:pt x="247496" y="126824"/>
                  </a:lnTo>
                  <a:lnTo>
                    <a:pt x="215361" y="108264"/>
                  </a:lnTo>
                  <a:lnTo>
                    <a:pt x="215258" y="108196"/>
                  </a:lnTo>
                  <a:lnTo>
                    <a:pt x="222544" y="103968"/>
                  </a:lnTo>
                  <a:lnTo>
                    <a:pt x="231274" y="98916"/>
                  </a:lnTo>
                  <a:lnTo>
                    <a:pt x="231618" y="98744"/>
                  </a:lnTo>
                  <a:lnTo>
                    <a:pt x="241310" y="93142"/>
                  </a:lnTo>
                  <a:lnTo>
                    <a:pt x="247325" y="89670"/>
                  </a:lnTo>
                  <a:close/>
                  <a:moveTo>
                    <a:pt x="83140" y="108367"/>
                  </a:moveTo>
                  <a:lnTo>
                    <a:pt x="105275" y="121153"/>
                  </a:lnTo>
                  <a:lnTo>
                    <a:pt x="115379" y="126996"/>
                  </a:lnTo>
                  <a:lnTo>
                    <a:pt x="104415" y="133320"/>
                  </a:lnTo>
                  <a:lnTo>
                    <a:pt x="99363" y="136241"/>
                  </a:lnTo>
                  <a:lnTo>
                    <a:pt x="83347" y="145487"/>
                  </a:lnTo>
                  <a:lnTo>
                    <a:pt x="51108" y="126858"/>
                  </a:lnTo>
                  <a:lnTo>
                    <a:pt x="67124" y="117613"/>
                  </a:lnTo>
                  <a:lnTo>
                    <a:pt x="83140" y="108367"/>
                  </a:lnTo>
                  <a:close/>
                  <a:moveTo>
                    <a:pt x="148821" y="108471"/>
                  </a:moveTo>
                  <a:lnTo>
                    <a:pt x="180441" y="126755"/>
                  </a:lnTo>
                  <a:lnTo>
                    <a:pt x="181094" y="127133"/>
                  </a:lnTo>
                  <a:lnTo>
                    <a:pt x="171333" y="132735"/>
                  </a:lnTo>
                  <a:lnTo>
                    <a:pt x="165078" y="136379"/>
                  </a:lnTo>
                  <a:lnTo>
                    <a:pt x="149062" y="145624"/>
                  </a:lnTo>
                  <a:lnTo>
                    <a:pt x="119744" y="128714"/>
                  </a:lnTo>
                  <a:lnTo>
                    <a:pt x="116788" y="126996"/>
                  </a:lnTo>
                  <a:lnTo>
                    <a:pt x="119744" y="125277"/>
                  </a:lnTo>
                  <a:lnTo>
                    <a:pt x="132805" y="117716"/>
                  </a:lnTo>
                  <a:lnTo>
                    <a:pt x="137823" y="114829"/>
                  </a:lnTo>
                  <a:lnTo>
                    <a:pt x="148821" y="108471"/>
                  </a:lnTo>
                  <a:close/>
                  <a:moveTo>
                    <a:pt x="214536" y="108574"/>
                  </a:moveTo>
                  <a:lnTo>
                    <a:pt x="246809" y="127202"/>
                  </a:lnTo>
                  <a:lnTo>
                    <a:pt x="239832" y="131223"/>
                  </a:lnTo>
                  <a:lnTo>
                    <a:pt x="214742" y="145727"/>
                  </a:lnTo>
                  <a:lnTo>
                    <a:pt x="187143" y="129780"/>
                  </a:lnTo>
                  <a:lnTo>
                    <a:pt x="184634" y="128336"/>
                  </a:lnTo>
                  <a:lnTo>
                    <a:pt x="182503" y="127099"/>
                  </a:lnTo>
                  <a:lnTo>
                    <a:pt x="198520" y="117853"/>
                  </a:lnTo>
                  <a:lnTo>
                    <a:pt x="214536" y="108574"/>
                  </a:lnTo>
                  <a:close/>
                  <a:moveTo>
                    <a:pt x="50386" y="127271"/>
                  </a:moveTo>
                  <a:lnTo>
                    <a:pt x="82659" y="145899"/>
                  </a:lnTo>
                  <a:lnTo>
                    <a:pt x="79772" y="147549"/>
                  </a:lnTo>
                  <a:lnTo>
                    <a:pt x="78088" y="148546"/>
                  </a:lnTo>
                  <a:lnTo>
                    <a:pt x="66609" y="155144"/>
                  </a:lnTo>
                  <a:lnTo>
                    <a:pt x="50558" y="164390"/>
                  </a:lnTo>
                  <a:lnTo>
                    <a:pt x="21894" y="147824"/>
                  </a:lnTo>
                  <a:lnTo>
                    <a:pt x="18319" y="145762"/>
                  </a:lnTo>
                  <a:lnTo>
                    <a:pt x="34370" y="136516"/>
                  </a:lnTo>
                  <a:lnTo>
                    <a:pt x="50386" y="127271"/>
                  </a:lnTo>
                  <a:close/>
                  <a:moveTo>
                    <a:pt x="116101" y="127374"/>
                  </a:moveTo>
                  <a:lnTo>
                    <a:pt x="119779" y="129505"/>
                  </a:lnTo>
                  <a:lnTo>
                    <a:pt x="141466" y="142015"/>
                  </a:lnTo>
                  <a:lnTo>
                    <a:pt x="148340" y="146002"/>
                  </a:lnTo>
                  <a:lnTo>
                    <a:pt x="145900" y="147446"/>
                  </a:lnTo>
                  <a:lnTo>
                    <a:pt x="132323" y="155248"/>
                  </a:lnTo>
                  <a:lnTo>
                    <a:pt x="116273" y="164527"/>
                  </a:lnTo>
                  <a:lnTo>
                    <a:pt x="104415" y="157688"/>
                  </a:lnTo>
                  <a:lnTo>
                    <a:pt x="85684" y="146861"/>
                  </a:lnTo>
                  <a:lnTo>
                    <a:pt x="84034" y="145899"/>
                  </a:lnTo>
                  <a:lnTo>
                    <a:pt x="86749" y="144318"/>
                  </a:lnTo>
                  <a:lnTo>
                    <a:pt x="100085" y="136654"/>
                  </a:lnTo>
                  <a:lnTo>
                    <a:pt x="116101" y="127374"/>
                  </a:lnTo>
                  <a:close/>
                  <a:moveTo>
                    <a:pt x="181782" y="127511"/>
                  </a:moveTo>
                  <a:lnTo>
                    <a:pt x="214055" y="146140"/>
                  </a:lnTo>
                  <a:lnTo>
                    <a:pt x="181988" y="164630"/>
                  </a:lnTo>
                  <a:lnTo>
                    <a:pt x="149749" y="146002"/>
                  </a:lnTo>
                  <a:lnTo>
                    <a:pt x="165765" y="136757"/>
                  </a:lnTo>
                  <a:lnTo>
                    <a:pt x="181782" y="127511"/>
                  </a:lnTo>
                  <a:close/>
                  <a:moveTo>
                    <a:pt x="247496" y="127649"/>
                  </a:moveTo>
                  <a:lnTo>
                    <a:pt x="279770" y="146277"/>
                  </a:lnTo>
                  <a:lnTo>
                    <a:pt x="268806" y="152601"/>
                  </a:lnTo>
                  <a:lnTo>
                    <a:pt x="263753" y="155523"/>
                  </a:lnTo>
                  <a:lnTo>
                    <a:pt x="247703" y="164768"/>
                  </a:lnTo>
                  <a:lnTo>
                    <a:pt x="215464" y="146140"/>
                  </a:lnTo>
                  <a:lnTo>
                    <a:pt x="231480" y="136894"/>
                  </a:lnTo>
                  <a:lnTo>
                    <a:pt x="247496" y="127649"/>
                  </a:lnTo>
                  <a:close/>
                  <a:moveTo>
                    <a:pt x="83347" y="146277"/>
                  </a:moveTo>
                  <a:lnTo>
                    <a:pt x="109846" y="161572"/>
                  </a:lnTo>
                  <a:lnTo>
                    <a:pt x="110155" y="161743"/>
                  </a:lnTo>
                  <a:lnTo>
                    <a:pt x="115585" y="164905"/>
                  </a:lnTo>
                  <a:lnTo>
                    <a:pt x="104415" y="171367"/>
                  </a:lnTo>
                  <a:lnTo>
                    <a:pt x="99569" y="174185"/>
                  </a:lnTo>
                  <a:lnTo>
                    <a:pt x="83518" y="183431"/>
                  </a:lnTo>
                  <a:lnTo>
                    <a:pt x="80494" y="181678"/>
                  </a:lnTo>
                  <a:lnTo>
                    <a:pt x="51280" y="164802"/>
                  </a:lnTo>
                  <a:lnTo>
                    <a:pt x="64168" y="157378"/>
                  </a:lnTo>
                  <a:lnTo>
                    <a:pt x="67296" y="155557"/>
                  </a:lnTo>
                  <a:lnTo>
                    <a:pt x="81147" y="147583"/>
                  </a:lnTo>
                  <a:lnTo>
                    <a:pt x="83347" y="146277"/>
                  </a:lnTo>
                  <a:close/>
                  <a:moveTo>
                    <a:pt x="149027" y="146415"/>
                  </a:moveTo>
                  <a:lnTo>
                    <a:pt x="165662" y="156004"/>
                  </a:lnTo>
                  <a:lnTo>
                    <a:pt x="181300" y="165043"/>
                  </a:lnTo>
                  <a:lnTo>
                    <a:pt x="165250" y="174288"/>
                  </a:lnTo>
                  <a:lnTo>
                    <a:pt x="151742" y="182090"/>
                  </a:lnTo>
                  <a:lnTo>
                    <a:pt x="149233" y="183534"/>
                  </a:lnTo>
                  <a:lnTo>
                    <a:pt x="116995" y="164905"/>
                  </a:lnTo>
                  <a:lnTo>
                    <a:pt x="119744" y="163324"/>
                  </a:lnTo>
                  <a:lnTo>
                    <a:pt x="133011" y="155660"/>
                  </a:lnTo>
                  <a:lnTo>
                    <a:pt x="149027" y="146415"/>
                  </a:lnTo>
                  <a:close/>
                  <a:moveTo>
                    <a:pt x="214742" y="146552"/>
                  </a:moveTo>
                  <a:lnTo>
                    <a:pt x="241172" y="161812"/>
                  </a:lnTo>
                  <a:lnTo>
                    <a:pt x="247015" y="165180"/>
                  </a:lnTo>
                  <a:lnTo>
                    <a:pt x="230999" y="174426"/>
                  </a:lnTo>
                  <a:lnTo>
                    <a:pt x="214948" y="183671"/>
                  </a:lnTo>
                  <a:lnTo>
                    <a:pt x="182710" y="165077"/>
                  </a:lnTo>
                  <a:lnTo>
                    <a:pt x="198726" y="155797"/>
                  </a:lnTo>
                  <a:lnTo>
                    <a:pt x="205015" y="152189"/>
                  </a:lnTo>
                  <a:lnTo>
                    <a:pt x="211958" y="148167"/>
                  </a:lnTo>
                  <a:lnTo>
                    <a:pt x="214742" y="146552"/>
                  </a:lnTo>
                  <a:close/>
                  <a:moveTo>
                    <a:pt x="26465" y="0"/>
                  </a:moveTo>
                  <a:lnTo>
                    <a:pt x="49046" y="13060"/>
                  </a:lnTo>
                  <a:lnTo>
                    <a:pt x="43546" y="16222"/>
                  </a:lnTo>
                  <a:lnTo>
                    <a:pt x="17013" y="31551"/>
                  </a:lnTo>
                  <a:lnTo>
                    <a:pt x="16669" y="31379"/>
                  </a:lnTo>
                  <a:lnTo>
                    <a:pt x="16223" y="31105"/>
                  </a:lnTo>
                  <a:lnTo>
                    <a:pt x="0" y="21722"/>
                  </a:lnTo>
                  <a:lnTo>
                    <a:pt x="0" y="22546"/>
                  </a:lnTo>
                  <a:lnTo>
                    <a:pt x="16291" y="31964"/>
                  </a:lnTo>
                  <a:lnTo>
                    <a:pt x="13301" y="33682"/>
                  </a:lnTo>
                  <a:lnTo>
                    <a:pt x="275" y="41209"/>
                  </a:lnTo>
                  <a:lnTo>
                    <a:pt x="0" y="41347"/>
                  </a:lnTo>
                  <a:lnTo>
                    <a:pt x="0" y="42172"/>
                  </a:lnTo>
                  <a:lnTo>
                    <a:pt x="962" y="41622"/>
                  </a:lnTo>
                  <a:lnTo>
                    <a:pt x="14779" y="33648"/>
                  </a:lnTo>
                  <a:lnTo>
                    <a:pt x="17013" y="32342"/>
                  </a:lnTo>
                  <a:lnTo>
                    <a:pt x="49252" y="50970"/>
                  </a:lnTo>
                  <a:lnTo>
                    <a:pt x="33236" y="60216"/>
                  </a:lnTo>
                  <a:lnTo>
                    <a:pt x="17219" y="69495"/>
                  </a:lnTo>
                  <a:lnTo>
                    <a:pt x="0" y="59563"/>
                  </a:lnTo>
                  <a:lnTo>
                    <a:pt x="0" y="60387"/>
                  </a:lnTo>
                  <a:lnTo>
                    <a:pt x="16497" y="69908"/>
                  </a:lnTo>
                  <a:lnTo>
                    <a:pt x="481" y="79153"/>
                  </a:lnTo>
                  <a:lnTo>
                    <a:pt x="0" y="79428"/>
                  </a:lnTo>
                  <a:lnTo>
                    <a:pt x="0" y="80219"/>
                  </a:lnTo>
                  <a:lnTo>
                    <a:pt x="1169" y="79566"/>
                  </a:lnTo>
                  <a:lnTo>
                    <a:pt x="17219" y="70286"/>
                  </a:lnTo>
                  <a:lnTo>
                    <a:pt x="49458" y="88949"/>
                  </a:lnTo>
                  <a:lnTo>
                    <a:pt x="33442" y="98194"/>
                  </a:lnTo>
                  <a:lnTo>
                    <a:pt x="28802" y="100840"/>
                  </a:lnTo>
                  <a:lnTo>
                    <a:pt x="17425" y="107405"/>
                  </a:lnTo>
                  <a:lnTo>
                    <a:pt x="11205" y="103831"/>
                  </a:lnTo>
                  <a:lnTo>
                    <a:pt x="34" y="97369"/>
                  </a:lnTo>
                  <a:lnTo>
                    <a:pt x="34" y="98194"/>
                  </a:lnTo>
                  <a:lnTo>
                    <a:pt x="447" y="98435"/>
                  </a:lnTo>
                  <a:lnTo>
                    <a:pt x="16429" y="107646"/>
                  </a:lnTo>
                  <a:lnTo>
                    <a:pt x="16738" y="107817"/>
                  </a:lnTo>
                  <a:lnTo>
                    <a:pt x="687" y="117097"/>
                  </a:lnTo>
                  <a:lnTo>
                    <a:pt x="0" y="117475"/>
                  </a:lnTo>
                  <a:lnTo>
                    <a:pt x="0" y="118300"/>
                  </a:lnTo>
                  <a:lnTo>
                    <a:pt x="1375" y="117475"/>
                  </a:lnTo>
                  <a:lnTo>
                    <a:pt x="17425" y="108230"/>
                  </a:lnTo>
                  <a:lnTo>
                    <a:pt x="21481" y="110601"/>
                  </a:lnTo>
                  <a:lnTo>
                    <a:pt x="39525" y="121015"/>
                  </a:lnTo>
                  <a:lnTo>
                    <a:pt x="49664" y="126858"/>
                  </a:lnTo>
                  <a:lnTo>
                    <a:pt x="33648" y="136104"/>
                  </a:lnTo>
                  <a:lnTo>
                    <a:pt x="25227" y="140984"/>
                  </a:lnTo>
                  <a:lnTo>
                    <a:pt x="20072" y="143974"/>
                  </a:lnTo>
                  <a:lnTo>
                    <a:pt x="17632" y="145349"/>
                  </a:lnTo>
                  <a:lnTo>
                    <a:pt x="16910" y="144937"/>
                  </a:lnTo>
                  <a:lnTo>
                    <a:pt x="16841" y="144902"/>
                  </a:lnTo>
                  <a:lnTo>
                    <a:pt x="0" y="135210"/>
                  </a:lnTo>
                  <a:lnTo>
                    <a:pt x="0" y="136001"/>
                  </a:lnTo>
                  <a:lnTo>
                    <a:pt x="16910" y="145762"/>
                  </a:lnTo>
                  <a:lnTo>
                    <a:pt x="7149" y="151398"/>
                  </a:lnTo>
                  <a:lnTo>
                    <a:pt x="894" y="155007"/>
                  </a:lnTo>
                  <a:lnTo>
                    <a:pt x="0" y="155523"/>
                  </a:lnTo>
                  <a:lnTo>
                    <a:pt x="0" y="156347"/>
                  </a:lnTo>
                  <a:lnTo>
                    <a:pt x="1581" y="155419"/>
                  </a:lnTo>
                  <a:lnTo>
                    <a:pt x="12442" y="149164"/>
                  </a:lnTo>
                  <a:lnTo>
                    <a:pt x="17632" y="146174"/>
                  </a:lnTo>
                  <a:lnTo>
                    <a:pt x="44646" y="161778"/>
                  </a:lnTo>
                  <a:lnTo>
                    <a:pt x="49870" y="164768"/>
                  </a:lnTo>
                  <a:lnTo>
                    <a:pt x="33854" y="174013"/>
                  </a:lnTo>
                  <a:lnTo>
                    <a:pt x="17838" y="183259"/>
                  </a:lnTo>
                  <a:lnTo>
                    <a:pt x="0" y="173017"/>
                  </a:lnTo>
                  <a:lnTo>
                    <a:pt x="0" y="173842"/>
                  </a:lnTo>
                  <a:lnTo>
                    <a:pt x="17116" y="183706"/>
                  </a:lnTo>
                  <a:lnTo>
                    <a:pt x="1100" y="192951"/>
                  </a:lnTo>
                  <a:lnTo>
                    <a:pt x="447" y="193329"/>
                  </a:lnTo>
                  <a:lnTo>
                    <a:pt x="1856" y="193329"/>
                  </a:lnTo>
                  <a:lnTo>
                    <a:pt x="17838" y="184118"/>
                  </a:lnTo>
                  <a:lnTo>
                    <a:pt x="33785" y="193329"/>
                  </a:lnTo>
                  <a:lnTo>
                    <a:pt x="35195" y="193329"/>
                  </a:lnTo>
                  <a:lnTo>
                    <a:pt x="29283" y="189927"/>
                  </a:lnTo>
                  <a:lnTo>
                    <a:pt x="18525" y="183706"/>
                  </a:lnTo>
                  <a:lnTo>
                    <a:pt x="34576" y="174460"/>
                  </a:lnTo>
                  <a:lnTo>
                    <a:pt x="50592" y="165215"/>
                  </a:lnTo>
                  <a:lnTo>
                    <a:pt x="82831" y="183843"/>
                  </a:lnTo>
                  <a:lnTo>
                    <a:pt x="73070" y="189480"/>
                  </a:lnTo>
                  <a:lnTo>
                    <a:pt x="66815" y="193089"/>
                  </a:lnTo>
                  <a:lnTo>
                    <a:pt x="66368" y="193329"/>
                  </a:lnTo>
                  <a:lnTo>
                    <a:pt x="67777" y="193329"/>
                  </a:lnTo>
                  <a:lnTo>
                    <a:pt x="83553" y="184256"/>
                  </a:lnTo>
                  <a:lnTo>
                    <a:pt x="99294" y="193329"/>
                  </a:lnTo>
                  <a:lnTo>
                    <a:pt x="100703" y="193329"/>
                  </a:lnTo>
                  <a:lnTo>
                    <a:pt x="84240" y="183843"/>
                  </a:lnTo>
                  <a:lnTo>
                    <a:pt x="100257" y="174563"/>
                  </a:lnTo>
                  <a:lnTo>
                    <a:pt x="116307" y="165318"/>
                  </a:lnTo>
                  <a:lnTo>
                    <a:pt x="119744" y="167311"/>
                  </a:lnTo>
                  <a:lnTo>
                    <a:pt x="138613" y="178206"/>
                  </a:lnTo>
                  <a:lnTo>
                    <a:pt x="148512" y="183946"/>
                  </a:lnTo>
                  <a:lnTo>
                    <a:pt x="132495" y="193192"/>
                  </a:lnTo>
                  <a:lnTo>
                    <a:pt x="132289" y="193329"/>
                  </a:lnTo>
                  <a:lnTo>
                    <a:pt x="133698" y="193329"/>
                  </a:lnTo>
                  <a:lnTo>
                    <a:pt x="135829" y="192126"/>
                  </a:lnTo>
                  <a:lnTo>
                    <a:pt x="149233" y="184393"/>
                  </a:lnTo>
                  <a:lnTo>
                    <a:pt x="164803" y="193329"/>
                  </a:lnTo>
                  <a:lnTo>
                    <a:pt x="166212" y="193329"/>
                  </a:lnTo>
                  <a:lnTo>
                    <a:pt x="149955" y="183946"/>
                  </a:lnTo>
                  <a:lnTo>
                    <a:pt x="157791" y="179409"/>
                  </a:lnTo>
                  <a:lnTo>
                    <a:pt x="165937" y="174701"/>
                  </a:lnTo>
                  <a:lnTo>
                    <a:pt x="181988" y="165455"/>
                  </a:lnTo>
                  <a:lnTo>
                    <a:pt x="214227" y="184049"/>
                  </a:lnTo>
                  <a:lnTo>
                    <a:pt x="201510" y="191439"/>
                  </a:lnTo>
                  <a:lnTo>
                    <a:pt x="198245" y="193329"/>
                  </a:lnTo>
                  <a:lnTo>
                    <a:pt x="199619" y="193329"/>
                  </a:lnTo>
                  <a:lnTo>
                    <a:pt x="214983" y="184462"/>
                  </a:lnTo>
                  <a:lnTo>
                    <a:pt x="230312" y="193329"/>
                  </a:lnTo>
                  <a:lnTo>
                    <a:pt x="231721" y="193329"/>
                  </a:lnTo>
                  <a:lnTo>
                    <a:pt x="215670" y="184084"/>
                  </a:lnTo>
                  <a:lnTo>
                    <a:pt x="231686" y="174804"/>
                  </a:lnTo>
                  <a:lnTo>
                    <a:pt x="237598" y="171436"/>
                  </a:lnTo>
                  <a:lnTo>
                    <a:pt x="238492" y="170886"/>
                  </a:lnTo>
                  <a:lnTo>
                    <a:pt x="247703" y="165593"/>
                  </a:lnTo>
                  <a:lnTo>
                    <a:pt x="270455" y="178722"/>
                  </a:lnTo>
                  <a:lnTo>
                    <a:pt x="279907" y="184187"/>
                  </a:lnTo>
                  <a:lnTo>
                    <a:pt x="275405" y="186799"/>
                  </a:lnTo>
                  <a:lnTo>
                    <a:pt x="269974" y="189927"/>
                  </a:lnTo>
                  <a:lnTo>
                    <a:pt x="269356" y="190305"/>
                  </a:lnTo>
                  <a:lnTo>
                    <a:pt x="268221" y="190958"/>
                  </a:lnTo>
                  <a:lnTo>
                    <a:pt x="264131" y="193329"/>
                  </a:lnTo>
                  <a:lnTo>
                    <a:pt x="265541" y="193329"/>
                  </a:lnTo>
                  <a:lnTo>
                    <a:pt x="269390" y="191095"/>
                  </a:lnTo>
                  <a:lnTo>
                    <a:pt x="280663" y="184599"/>
                  </a:lnTo>
                  <a:lnTo>
                    <a:pt x="284478" y="186799"/>
                  </a:lnTo>
                  <a:lnTo>
                    <a:pt x="284478" y="185974"/>
                  </a:lnTo>
                  <a:lnTo>
                    <a:pt x="281385" y="184187"/>
                  </a:lnTo>
                  <a:lnTo>
                    <a:pt x="284478" y="182400"/>
                  </a:lnTo>
                  <a:lnTo>
                    <a:pt x="284478" y="181575"/>
                  </a:lnTo>
                  <a:lnTo>
                    <a:pt x="280663" y="183774"/>
                  </a:lnTo>
                  <a:lnTo>
                    <a:pt x="269390" y="177279"/>
                  </a:lnTo>
                  <a:lnTo>
                    <a:pt x="248424" y="165146"/>
                  </a:lnTo>
                  <a:lnTo>
                    <a:pt x="254267" y="161778"/>
                  </a:lnTo>
                  <a:lnTo>
                    <a:pt x="264441" y="155901"/>
                  </a:lnTo>
                  <a:lnTo>
                    <a:pt x="269390" y="153048"/>
                  </a:lnTo>
                  <a:lnTo>
                    <a:pt x="280457" y="146655"/>
                  </a:lnTo>
                  <a:lnTo>
                    <a:pt x="284478" y="148992"/>
                  </a:lnTo>
                  <a:lnTo>
                    <a:pt x="284478" y="148167"/>
                  </a:lnTo>
                  <a:lnTo>
                    <a:pt x="281179" y="146243"/>
                  </a:lnTo>
                  <a:lnTo>
                    <a:pt x="284478" y="144318"/>
                  </a:lnTo>
                  <a:lnTo>
                    <a:pt x="284478" y="143493"/>
                  </a:lnTo>
                  <a:lnTo>
                    <a:pt x="280457" y="145830"/>
                  </a:lnTo>
                  <a:lnTo>
                    <a:pt x="270009" y="139816"/>
                  </a:lnTo>
                  <a:lnTo>
                    <a:pt x="269390" y="139438"/>
                  </a:lnTo>
                  <a:lnTo>
                    <a:pt x="268771" y="139094"/>
                  </a:lnTo>
                  <a:lnTo>
                    <a:pt x="248218" y="127202"/>
                  </a:lnTo>
                  <a:lnTo>
                    <a:pt x="264235" y="117957"/>
                  </a:lnTo>
                  <a:lnTo>
                    <a:pt x="268771" y="115344"/>
                  </a:lnTo>
                  <a:lnTo>
                    <a:pt x="269390" y="114966"/>
                  </a:lnTo>
                  <a:lnTo>
                    <a:pt x="280251" y="108711"/>
                  </a:lnTo>
                  <a:lnTo>
                    <a:pt x="284478" y="111151"/>
                  </a:lnTo>
                  <a:lnTo>
                    <a:pt x="284478" y="110361"/>
                  </a:lnTo>
                  <a:lnTo>
                    <a:pt x="280973" y="108299"/>
                  </a:lnTo>
                  <a:lnTo>
                    <a:pt x="281076" y="108264"/>
                  </a:lnTo>
                  <a:lnTo>
                    <a:pt x="284513" y="106271"/>
                  </a:lnTo>
                  <a:lnTo>
                    <a:pt x="284513" y="105446"/>
                  </a:lnTo>
                  <a:lnTo>
                    <a:pt x="280663" y="107680"/>
                  </a:lnTo>
                  <a:lnTo>
                    <a:pt x="280285" y="107886"/>
                  </a:lnTo>
                  <a:lnTo>
                    <a:pt x="275095" y="104896"/>
                  </a:lnTo>
                  <a:lnTo>
                    <a:pt x="269424" y="101631"/>
                  </a:lnTo>
                  <a:lnTo>
                    <a:pt x="268806" y="101287"/>
                  </a:lnTo>
                  <a:lnTo>
                    <a:pt x="266228" y="99775"/>
                  </a:lnTo>
                  <a:lnTo>
                    <a:pt x="255745" y="93726"/>
                  </a:lnTo>
                  <a:lnTo>
                    <a:pt x="248012" y="89258"/>
                  </a:lnTo>
                  <a:lnTo>
                    <a:pt x="260351" y="82143"/>
                  </a:lnTo>
                  <a:lnTo>
                    <a:pt x="264028" y="80012"/>
                  </a:lnTo>
                  <a:lnTo>
                    <a:pt x="264784" y="79566"/>
                  </a:lnTo>
                  <a:lnTo>
                    <a:pt x="268806" y="77263"/>
                  </a:lnTo>
                  <a:lnTo>
                    <a:pt x="280079" y="70767"/>
                  </a:lnTo>
                  <a:lnTo>
                    <a:pt x="284513" y="73345"/>
                  </a:lnTo>
                  <a:lnTo>
                    <a:pt x="284513" y="72520"/>
                  </a:lnTo>
                  <a:lnTo>
                    <a:pt x="280766" y="70355"/>
                  </a:lnTo>
                  <a:lnTo>
                    <a:pt x="284513" y="68224"/>
                  </a:lnTo>
                  <a:lnTo>
                    <a:pt x="284513" y="67399"/>
                  </a:lnTo>
                  <a:lnTo>
                    <a:pt x="280079" y="69977"/>
                  </a:lnTo>
                  <a:lnTo>
                    <a:pt x="268806" y="63446"/>
                  </a:lnTo>
                  <a:lnTo>
                    <a:pt x="247806" y="51348"/>
                  </a:lnTo>
                  <a:lnTo>
                    <a:pt x="253649" y="47946"/>
                  </a:lnTo>
                  <a:lnTo>
                    <a:pt x="263822" y="42103"/>
                  </a:lnTo>
                  <a:lnTo>
                    <a:pt x="275061" y="35607"/>
                  </a:lnTo>
                  <a:lnTo>
                    <a:pt x="279838" y="32857"/>
                  </a:lnTo>
                  <a:lnTo>
                    <a:pt x="284478" y="35538"/>
                  </a:lnTo>
                  <a:lnTo>
                    <a:pt x="284478" y="34713"/>
                  </a:lnTo>
                  <a:lnTo>
                    <a:pt x="280560" y="32445"/>
                  </a:lnTo>
                  <a:lnTo>
                    <a:pt x="284478" y="30142"/>
                  </a:lnTo>
                  <a:lnTo>
                    <a:pt x="284478" y="29352"/>
                  </a:lnTo>
                  <a:lnTo>
                    <a:pt x="279838" y="32032"/>
                  </a:lnTo>
                  <a:lnTo>
                    <a:pt x="269390" y="26018"/>
                  </a:lnTo>
                  <a:lnTo>
                    <a:pt x="268771" y="25640"/>
                  </a:lnTo>
                  <a:lnTo>
                    <a:pt x="268153" y="25296"/>
                  </a:lnTo>
                  <a:lnTo>
                    <a:pt x="260694" y="21000"/>
                  </a:lnTo>
                  <a:lnTo>
                    <a:pt x="247600" y="13439"/>
                  </a:lnTo>
                  <a:lnTo>
                    <a:pt x="263616" y="4193"/>
                  </a:lnTo>
                  <a:lnTo>
                    <a:pt x="268153" y="1547"/>
                  </a:lnTo>
                  <a:lnTo>
                    <a:pt x="270799" y="0"/>
                  </a:lnTo>
                  <a:lnTo>
                    <a:pt x="269390" y="0"/>
                  </a:lnTo>
                  <a:lnTo>
                    <a:pt x="262929" y="3746"/>
                  </a:lnTo>
                  <a:lnTo>
                    <a:pt x="261279" y="4709"/>
                  </a:lnTo>
                  <a:lnTo>
                    <a:pt x="246878" y="12992"/>
                  </a:lnTo>
                  <a:lnTo>
                    <a:pt x="224400" y="0"/>
                  </a:lnTo>
                  <a:lnTo>
                    <a:pt x="222991" y="0"/>
                  </a:lnTo>
                  <a:lnTo>
                    <a:pt x="246190" y="13404"/>
                  </a:lnTo>
                  <a:lnTo>
                    <a:pt x="239213" y="17425"/>
                  </a:lnTo>
                  <a:lnTo>
                    <a:pt x="214123" y="31895"/>
                  </a:lnTo>
                  <a:lnTo>
                    <a:pt x="186525" y="15982"/>
                  </a:lnTo>
                  <a:lnTo>
                    <a:pt x="184016" y="14504"/>
                  </a:lnTo>
                  <a:lnTo>
                    <a:pt x="181885" y="13301"/>
                  </a:lnTo>
                  <a:lnTo>
                    <a:pt x="197901" y="4021"/>
                  </a:lnTo>
                  <a:lnTo>
                    <a:pt x="204878" y="0"/>
                  </a:lnTo>
                  <a:lnTo>
                    <a:pt x="203469" y="0"/>
                  </a:lnTo>
                  <a:lnTo>
                    <a:pt x="197214" y="3609"/>
                  </a:lnTo>
                  <a:lnTo>
                    <a:pt x="181163" y="12889"/>
                  </a:lnTo>
                  <a:lnTo>
                    <a:pt x="177623" y="10826"/>
                  </a:lnTo>
                  <a:lnTo>
                    <a:pt x="172811" y="8042"/>
                  </a:lnTo>
                  <a:lnTo>
                    <a:pt x="158891" y="0"/>
                  </a:lnTo>
                  <a:lnTo>
                    <a:pt x="157482" y="0"/>
                  </a:lnTo>
                  <a:lnTo>
                    <a:pt x="176007" y="10723"/>
                  </a:lnTo>
                  <a:lnTo>
                    <a:pt x="180476" y="13301"/>
                  </a:lnTo>
                  <a:lnTo>
                    <a:pt x="170714" y="18903"/>
                  </a:lnTo>
                  <a:lnTo>
                    <a:pt x="164459" y="22512"/>
                  </a:lnTo>
                  <a:lnTo>
                    <a:pt x="148443" y="31792"/>
                  </a:lnTo>
                  <a:lnTo>
                    <a:pt x="138991" y="26361"/>
                  </a:lnTo>
                  <a:lnTo>
                    <a:pt x="118507" y="14504"/>
                  </a:lnTo>
                  <a:lnTo>
                    <a:pt x="116170" y="13164"/>
                  </a:lnTo>
                  <a:lnTo>
                    <a:pt x="118507" y="11823"/>
                  </a:lnTo>
                  <a:lnTo>
                    <a:pt x="132186" y="3918"/>
                  </a:lnTo>
                  <a:lnTo>
                    <a:pt x="137204" y="1031"/>
                  </a:lnTo>
                  <a:lnTo>
                    <a:pt x="138957" y="0"/>
                  </a:lnTo>
                  <a:lnTo>
                    <a:pt x="137548" y="0"/>
                  </a:lnTo>
                  <a:lnTo>
                    <a:pt x="131499" y="3506"/>
                  </a:lnTo>
                  <a:lnTo>
                    <a:pt x="123628" y="8042"/>
                  </a:lnTo>
                  <a:lnTo>
                    <a:pt x="118026" y="11273"/>
                  </a:lnTo>
                  <a:lnTo>
                    <a:pt x="115482" y="12751"/>
                  </a:lnTo>
                  <a:lnTo>
                    <a:pt x="107302" y="8042"/>
                  </a:lnTo>
                  <a:lnTo>
                    <a:pt x="103212" y="5671"/>
                  </a:lnTo>
                  <a:lnTo>
                    <a:pt x="93383" y="0"/>
                  </a:lnTo>
                  <a:lnTo>
                    <a:pt x="91973" y="0"/>
                  </a:lnTo>
                  <a:lnTo>
                    <a:pt x="114761" y="13164"/>
                  </a:lnTo>
                  <a:lnTo>
                    <a:pt x="103178" y="19831"/>
                  </a:lnTo>
                  <a:lnTo>
                    <a:pt x="98744" y="22409"/>
                  </a:lnTo>
                  <a:lnTo>
                    <a:pt x="94757" y="24712"/>
                  </a:lnTo>
                  <a:lnTo>
                    <a:pt x="82728" y="31654"/>
                  </a:lnTo>
                  <a:lnTo>
                    <a:pt x="50455" y="13060"/>
                  </a:lnTo>
                  <a:lnTo>
                    <a:pt x="55473" y="10139"/>
                  </a:lnTo>
                  <a:lnTo>
                    <a:pt x="66471" y="3781"/>
                  </a:lnTo>
                  <a:lnTo>
                    <a:pt x="73036" y="0"/>
                  </a:lnTo>
                  <a:lnTo>
                    <a:pt x="71627" y="0"/>
                  </a:lnTo>
                  <a:lnTo>
                    <a:pt x="49767" y="12648"/>
                  </a:lnTo>
                  <a:lnTo>
                    <a:pt x="44131" y="9383"/>
                  </a:lnTo>
                  <a:lnTo>
                    <a:pt x="27874"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13"/>
            <p:cNvSpPr/>
            <p:nvPr/>
          </p:nvSpPr>
          <p:spPr>
            <a:xfrm>
              <a:off x="238125" y="422400"/>
              <a:ext cx="178725" cy="103125"/>
            </a:xfrm>
            <a:custGeom>
              <a:avLst/>
              <a:gdLst/>
              <a:ahLst/>
              <a:cxnLst/>
              <a:rect l="l" t="t" r="r" b="b"/>
              <a:pathLst>
                <a:path w="7149" h="4125" extrusionOk="0">
                  <a:moveTo>
                    <a:pt x="5705" y="0"/>
                  </a:moveTo>
                  <a:lnTo>
                    <a:pt x="69" y="3265"/>
                  </a:lnTo>
                  <a:lnTo>
                    <a:pt x="0" y="3299"/>
                  </a:lnTo>
                  <a:lnTo>
                    <a:pt x="0" y="4124"/>
                  </a:lnTo>
                  <a:lnTo>
                    <a:pt x="756" y="3678"/>
                  </a:lnTo>
                  <a:lnTo>
                    <a:pt x="7149"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1" name="Google Shape;31;p1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2"/>
        <p:cNvGrpSpPr/>
        <p:nvPr/>
      </p:nvGrpSpPr>
      <p:grpSpPr>
        <a:xfrm>
          <a:off x="0" y="0"/>
          <a:ext cx="0" cy="0"/>
          <a:chOff x="0" y="0"/>
          <a:chExt cx="0" cy="0"/>
        </a:xfrm>
      </p:grpSpPr>
      <p:sp>
        <p:nvSpPr>
          <p:cNvPr id="33" name="Google Shape;33;p14"/>
          <p:cNvSpPr/>
          <p:nvPr/>
        </p:nvSpPr>
        <p:spPr>
          <a:xfrm rot="10800000">
            <a:off x="0" y="190625"/>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 name="Google Shape;34;p14"/>
          <p:cNvGrpSpPr/>
          <p:nvPr/>
        </p:nvGrpSpPr>
        <p:grpSpPr>
          <a:xfrm>
            <a:off x="8" y="-558060"/>
            <a:ext cx="9144248" cy="6213626"/>
            <a:chOff x="238125" y="422400"/>
            <a:chExt cx="7112825" cy="4833250"/>
          </a:xfrm>
        </p:grpSpPr>
        <p:sp>
          <p:nvSpPr>
            <p:cNvPr id="35" name="Google Shape;35;p14"/>
            <p:cNvSpPr/>
            <p:nvPr/>
          </p:nvSpPr>
          <p:spPr>
            <a:xfrm>
              <a:off x="238125" y="422400"/>
              <a:ext cx="7112825" cy="4833250"/>
            </a:xfrm>
            <a:custGeom>
              <a:avLst/>
              <a:gdLst/>
              <a:ahLst/>
              <a:cxnLst/>
              <a:rect l="l" t="t" r="r" b="b"/>
              <a:pathLst>
                <a:path w="284513" h="193330" extrusionOk="0">
                  <a:moveTo>
                    <a:pt x="49767" y="13439"/>
                  </a:moveTo>
                  <a:lnTo>
                    <a:pt x="82006" y="32067"/>
                  </a:lnTo>
                  <a:lnTo>
                    <a:pt x="65990" y="41312"/>
                  </a:lnTo>
                  <a:lnTo>
                    <a:pt x="64306" y="42309"/>
                  </a:lnTo>
                  <a:lnTo>
                    <a:pt x="49974" y="50592"/>
                  </a:lnTo>
                  <a:lnTo>
                    <a:pt x="20416" y="33510"/>
                  </a:lnTo>
                  <a:lnTo>
                    <a:pt x="17975" y="32101"/>
                  </a:lnTo>
                  <a:lnTo>
                    <a:pt x="17700" y="31964"/>
                  </a:lnTo>
                  <a:lnTo>
                    <a:pt x="29970" y="24884"/>
                  </a:lnTo>
                  <a:lnTo>
                    <a:pt x="33717" y="22718"/>
                  </a:lnTo>
                  <a:lnTo>
                    <a:pt x="41759" y="18078"/>
                  </a:lnTo>
                  <a:lnTo>
                    <a:pt x="49767" y="13439"/>
                  </a:lnTo>
                  <a:close/>
                  <a:moveTo>
                    <a:pt x="115482" y="13576"/>
                  </a:moveTo>
                  <a:lnTo>
                    <a:pt x="118541" y="15329"/>
                  </a:lnTo>
                  <a:lnTo>
                    <a:pt x="144490" y="30314"/>
                  </a:lnTo>
                  <a:lnTo>
                    <a:pt x="147721" y="32204"/>
                  </a:lnTo>
                  <a:lnTo>
                    <a:pt x="140847" y="36157"/>
                  </a:lnTo>
                  <a:lnTo>
                    <a:pt x="131705" y="41450"/>
                  </a:lnTo>
                  <a:lnTo>
                    <a:pt x="115826" y="50592"/>
                  </a:lnTo>
                  <a:lnTo>
                    <a:pt x="115654" y="50695"/>
                  </a:lnTo>
                  <a:lnTo>
                    <a:pt x="85065" y="33029"/>
                  </a:lnTo>
                  <a:lnTo>
                    <a:pt x="83415" y="32067"/>
                  </a:lnTo>
                  <a:lnTo>
                    <a:pt x="91905" y="27186"/>
                  </a:lnTo>
                  <a:lnTo>
                    <a:pt x="99466" y="22821"/>
                  </a:lnTo>
                  <a:lnTo>
                    <a:pt x="115482" y="13576"/>
                  </a:lnTo>
                  <a:close/>
                  <a:moveTo>
                    <a:pt x="181163" y="13679"/>
                  </a:moveTo>
                  <a:lnTo>
                    <a:pt x="192642" y="20312"/>
                  </a:lnTo>
                  <a:lnTo>
                    <a:pt x="213436" y="32307"/>
                  </a:lnTo>
                  <a:lnTo>
                    <a:pt x="187418" y="47361"/>
                  </a:lnTo>
                  <a:lnTo>
                    <a:pt x="181403" y="50833"/>
                  </a:lnTo>
                  <a:lnTo>
                    <a:pt x="149130" y="32204"/>
                  </a:lnTo>
                  <a:lnTo>
                    <a:pt x="165147" y="22959"/>
                  </a:lnTo>
                  <a:lnTo>
                    <a:pt x="181163" y="13679"/>
                  </a:lnTo>
                  <a:close/>
                  <a:moveTo>
                    <a:pt x="246878" y="13817"/>
                  </a:moveTo>
                  <a:lnTo>
                    <a:pt x="279151" y="32445"/>
                  </a:lnTo>
                  <a:lnTo>
                    <a:pt x="268806" y="38391"/>
                  </a:lnTo>
                  <a:lnTo>
                    <a:pt x="268187" y="38769"/>
                  </a:lnTo>
                  <a:lnTo>
                    <a:pt x="263135" y="41690"/>
                  </a:lnTo>
                  <a:lnTo>
                    <a:pt x="255195" y="46262"/>
                  </a:lnTo>
                  <a:lnTo>
                    <a:pt x="247118" y="50936"/>
                  </a:lnTo>
                  <a:lnTo>
                    <a:pt x="222441" y="36707"/>
                  </a:lnTo>
                  <a:lnTo>
                    <a:pt x="214845" y="32307"/>
                  </a:lnTo>
                  <a:lnTo>
                    <a:pt x="230862" y="23062"/>
                  </a:lnTo>
                  <a:lnTo>
                    <a:pt x="235776" y="20244"/>
                  </a:lnTo>
                  <a:lnTo>
                    <a:pt x="246878" y="13817"/>
                  </a:lnTo>
                  <a:close/>
                  <a:moveTo>
                    <a:pt x="82694" y="32479"/>
                  </a:moveTo>
                  <a:lnTo>
                    <a:pt x="103212" y="44302"/>
                  </a:lnTo>
                  <a:lnTo>
                    <a:pt x="114967" y="51142"/>
                  </a:lnTo>
                  <a:lnTo>
                    <a:pt x="103178" y="57913"/>
                  </a:lnTo>
                  <a:lnTo>
                    <a:pt x="98950" y="60387"/>
                  </a:lnTo>
                  <a:lnTo>
                    <a:pt x="82934" y="69598"/>
                  </a:lnTo>
                  <a:lnTo>
                    <a:pt x="79875" y="67846"/>
                  </a:lnTo>
                  <a:lnTo>
                    <a:pt x="50661" y="50970"/>
                  </a:lnTo>
                  <a:lnTo>
                    <a:pt x="55885" y="47980"/>
                  </a:lnTo>
                  <a:lnTo>
                    <a:pt x="66677" y="41759"/>
                  </a:lnTo>
                  <a:lnTo>
                    <a:pt x="80494" y="33751"/>
                  </a:lnTo>
                  <a:lnTo>
                    <a:pt x="82694" y="32479"/>
                  </a:lnTo>
                  <a:close/>
                  <a:moveTo>
                    <a:pt x="148443" y="32617"/>
                  </a:moveTo>
                  <a:lnTo>
                    <a:pt x="159785" y="39181"/>
                  </a:lnTo>
                  <a:lnTo>
                    <a:pt x="180682" y="51211"/>
                  </a:lnTo>
                  <a:lnTo>
                    <a:pt x="164665" y="60491"/>
                  </a:lnTo>
                  <a:lnTo>
                    <a:pt x="159647" y="63378"/>
                  </a:lnTo>
                  <a:lnTo>
                    <a:pt x="148649" y="69736"/>
                  </a:lnTo>
                  <a:lnTo>
                    <a:pt x="116376" y="51142"/>
                  </a:lnTo>
                  <a:lnTo>
                    <a:pt x="118541" y="49905"/>
                  </a:lnTo>
                  <a:lnTo>
                    <a:pt x="132427" y="41862"/>
                  </a:lnTo>
                  <a:lnTo>
                    <a:pt x="148443" y="32617"/>
                  </a:lnTo>
                  <a:close/>
                  <a:moveTo>
                    <a:pt x="214123" y="32754"/>
                  </a:moveTo>
                  <a:lnTo>
                    <a:pt x="240554" y="47980"/>
                  </a:lnTo>
                  <a:lnTo>
                    <a:pt x="240588" y="48014"/>
                  </a:lnTo>
                  <a:lnTo>
                    <a:pt x="246397" y="51348"/>
                  </a:lnTo>
                  <a:lnTo>
                    <a:pt x="242410" y="53651"/>
                  </a:lnTo>
                  <a:lnTo>
                    <a:pt x="230380" y="60594"/>
                  </a:lnTo>
                  <a:lnTo>
                    <a:pt x="222682" y="65027"/>
                  </a:lnTo>
                  <a:lnTo>
                    <a:pt x="214330" y="69839"/>
                  </a:lnTo>
                  <a:lnTo>
                    <a:pt x="182091" y="51211"/>
                  </a:lnTo>
                  <a:lnTo>
                    <a:pt x="187762" y="47980"/>
                  </a:lnTo>
                  <a:lnTo>
                    <a:pt x="198142" y="41965"/>
                  </a:lnTo>
                  <a:lnTo>
                    <a:pt x="200307" y="40694"/>
                  </a:lnTo>
                  <a:lnTo>
                    <a:pt x="204397" y="38322"/>
                  </a:lnTo>
                  <a:lnTo>
                    <a:pt x="207593" y="36535"/>
                  </a:lnTo>
                  <a:lnTo>
                    <a:pt x="214123" y="32754"/>
                  </a:lnTo>
                  <a:close/>
                  <a:moveTo>
                    <a:pt x="49974" y="51383"/>
                  </a:moveTo>
                  <a:lnTo>
                    <a:pt x="82212" y="70045"/>
                  </a:lnTo>
                  <a:lnTo>
                    <a:pt x="72451" y="75648"/>
                  </a:lnTo>
                  <a:lnTo>
                    <a:pt x="66196" y="79291"/>
                  </a:lnTo>
                  <a:lnTo>
                    <a:pt x="56676" y="84755"/>
                  </a:lnTo>
                  <a:lnTo>
                    <a:pt x="50180" y="88502"/>
                  </a:lnTo>
                  <a:lnTo>
                    <a:pt x="28664" y="76094"/>
                  </a:lnTo>
                  <a:lnTo>
                    <a:pt x="17941" y="69908"/>
                  </a:lnTo>
                  <a:lnTo>
                    <a:pt x="33957" y="60628"/>
                  </a:lnTo>
                  <a:lnTo>
                    <a:pt x="49974" y="51383"/>
                  </a:lnTo>
                  <a:close/>
                  <a:moveTo>
                    <a:pt x="115689" y="51520"/>
                  </a:moveTo>
                  <a:lnTo>
                    <a:pt x="118507" y="53170"/>
                  </a:lnTo>
                  <a:lnTo>
                    <a:pt x="147927" y="70148"/>
                  </a:lnTo>
                  <a:lnTo>
                    <a:pt x="131911" y="79394"/>
                  </a:lnTo>
                  <a:lnTo>
                    <a:pt x="115895" y="88639"/>
                  </a:lnTo>
                  <a:lnTo>
                    <a:pt x="103178" y="81319"/>
                  </a:lnTo>
                  <a:lnTo>
                    <a:pt x="83622" y="70045"/>
                  </a:lnTo>
                  <a:lnTo>
                    <a:pt x="99638" y="60765"/>
                  </a:lnTo>
                  <a:lnTo>
                    <a:pt x="109055" y="55369"/>
                  </a:lnTo>
                  <a:lnTo>
                    <a:pt x="115689" y="51520"/>
                  </a:lnTo>
                  <a:close/>
                  <a:moveTo>
                    <a:pt x="181369" y="51623"/>
                  </a:moveTo>
                  <a:lnTo>
                    <a:pt x="213642" y="70252"/>
                  </a:lnTo>
                  <a:lnTo>
                    <a:pt x="197626" y="79497"/>
                  </a:lnTo>
                  <a:lnTo>
                    <a:pt x="181575" y="88742"/>
                  </a:lnTo>
                  <a:lnTo>
                    <a:pt x="171608" y="82968"/>
                  </a:lnTo>
                  <a:lnTo>
                    <a:pt x="149337" y="70148"/>
                  </a:lnTo>
                  <a:lnTo>
                    <a:pt x="163909" y="61728"/>
                  </a:lnTo>
                  <a:lnTo>
                    <a:pt x="165353" y="60869"/>
                  </a:lnTo>
                  <a:lnTo>
                    <a:pt x="181369" y="51623"/>
                  </a:lnTo>
                  <a:close/>
                  <a:moveTo>
                    <a:pt x="247118" y="51761"/>
                  </a:moveTo>
                  <a:lnTo>
                    <a:pt x="265472" y="62381"/>
                  </a:lnTo>
                  <a:lnTo>
                    <a:pt x="279357" y="70389"/>
                  </a:lnTo>
                  <a:lnTo>
                    <a:pt x="271109" y="75132"/>
                  </a:lnTo>
                  <a:lnTo>
                    <a:pt x="268806" y="76472"/>
                  </a:lnTo>
                  <a:lnTo>
                    <a:pt x="263307" y="79634"/>
                  </a:lnTo>
                  <a:lnTo>
                    <a:pt x="249112" y="87849"/>
                  </a:lnTo>
                  <a:lnTo>
                    <a:pt x="247290" y="88880"/>
                  </a:lnTo>
                  <a:lnTo>
                    <a:pt x="244713" y="87368"/>
                  </a:lnTo>
                  <a:lnTo>
                    <a:pt x="215051" y="70252"/>
                  </a:lnTo>
                  <a:lnTo>
                    <a:pt x="231068" y="61006"/>
                  </a:lnTo>
                  <a:lnTo>
                    <a:pt x="234264" y="59150"/>
                  </a:lnTo>
                  <a:lnTo>
                    <a:pt x="240279" y="55679"/>
                  </a:lnTo>
                  <a:lnTo>
                    <a:pt x="247118" y="51761"/>
                  </a:lnTo>
                  <a:close/>
                  <a:moveTo>
                    <a:pt x="82934" y="70423"/>
                  </a:moveTo>
                  <a:lnTo>
                    <a:pt x="103178" y="82143"/>
                  </a:lnTo>
                  <a:lnTo>
                    <a:pt x="115173" y="89052"/>
                  </a:lnTo>
                  <a:lnTo>
                    <a:pt x="110464" y="91767"/>
                  </a:lnTo>
                  <a:lnTo>
                    <a:pt x="103178" y="95960"/>
                  </a:lnTo>
                  <a:lnTo>
                    <a:pt x="83106" y="107543"/>
                  </a:lnTo>
                  <a:lnTo>
                    <a:pt x="50867" y="88949"/>
                  </a:lnTo>
                  <a:lnTo>
                    <a:pt x="66884" y="79669"/>
                  </a:lnTo>
                  <a:lnTo>
                    <a:pt x="73173" y="76060"/>
                  </a:lnTo>
                  <a:lnTo>
                    <a:pt x="82934" y="70423"/>
                  </a:lnTo>
                  <a:close/>
                  <a:moveTo>
                    <a:pt x="148615" y="70561"/>
                  </a:moveTo>
                  <a:lnTo>
                    <a:pt x="180888" y="89155"/>
                  </a:lnTo>
                  <a:lnTo>
                    <a:pt x="164837" y="98400"/>
                  </a:lnTo>
                  <a:lnTo>
                    <a:pt x="148821" y="107680"/>
                  </a:lnTo>
                  <a:lnTo>
                    <a:pt x="133389" y="98744"/>
                  </a:lnTo>
                  <a:lnTo>
                    <a:pt x="118507" y="90152"/>
                  </a:lnTo>
                  <a:lnTo>
                    <a:pt x="116582" y="89052"/>
                  </a:lnTo>
                  <a:lnTo>
                    <a:pt x="118507" y="87917"/>
                  </a:lnTo>
                  <a:lnTo>
                    <a:pt x="130983" y="80700"/>
                  </a:lnTo>
                  <a:lnTo>
                    <a:pt x="135211" y="78294"/>
                  </a:lnTo>
                  <a:lnTo>
                    <a:pt x="148615" y="70561"/>
                  </a:lnTo>
                  <a:close/>
                  <a:moveTo>
                    <a:pt x="214330" y="70664"/>
                  </a:moveTo>
                  <a:lnTo>
                    <a:pt x="246603" y="89292"/>
                  </a:lnTo>
                  <a:lnTo>
                    <a:pt x="239488" y="93382"/>
                  </a:lnTo>
                  <a:lnTo>
                    <a:pt x="230587" y="98538"/>
                  </a:lnTo>
                  <a:lnTo>
                    <a:pt x="214570" y="107783"/>
                  </a:lnTo>
                  <a:lnTo>
                    <a:pt x="198898" y="98744"/>
                  </a:lnTo>
                  <a:lnTo>
                    <a:pt x="182297" y="89155"/>
                  </a:lnTo>
                  <a:lnTo>
                    <a:pt x="198313" y="79909"/>
                  </a:lnTo>
                  <a:lnTo>
                    <a:pt x="213264" y="71283"/>
                  </a:lnTo>
                  <a:lnTo>
                    <a:pt x="214330" y="70664"/>
                  </a:lnTo>
                  <a:close/>
                  <a:moveTo>
                    <a:pt x="50180" y="89327"/>
                  </a:moveTo>
                  <a:lnTo>
                    <a:pt x="71661" y="101734"/>
                  </a:lnTo>
                  <a:lnTo>
                    <a:pt x="81903" y="107646"/>
                  </a:lnTo>
                  <a:lnTo>
                    <a:pt x="82419" y="107955"/>
                  </a:lnTo>
                  <a:lnTo>
                    <a:pt x="58360" y="121840"/>
                  </a:lnTo>
                  <a:lnTo>
                    <a:pt x="50386" y="126446"/>
                  </a:lnTo>
                  <a:lnTo>
                    <a:pt x="22787" y="110533"/>
                  </a:lnTo>
                  <a:lnTo>
                    <a:pt x="18113" y="107852"/>
                  </a:lnTo>
                  <a:lnTo>
                    <a:pt x="34129" y="98572"/>
                  </a:lnTo>
                  <a:lnTo>
                    <a:pt x="34885" y="98160"/>
                  </a:lnTo>
                  <a:lnTo>
                    <a:pt x="50180" y="89327"/>
                  </a:lnTo>
                  <a:close/>
                  <a:moveTo>
                    <a:pt x="115895" y="89464"/>
                  </a:moveTo>
                  <a:lnTo>
                    <a:pt x="118541" y="90976"/>
                  </a:lnTo>
                  <a:lnTo>
                    <a:pt x="132014" y="98744"/>
                  </a:lnTo>
                  <a:lnTo>
                    <a:pt x="148168" y="108058"/>
                  </a:lnTo>
                  <a:lnTo>
                    <a:pt x="147859" y="108264"/>
                  </a:lnTo>
                  <a:lnTo>
                    <a:pt x="132117" y="117338"/>
                  </a:lnTo>
                  <a:lnTo>
                    <a:pt x="124281" y="121840"/>
                  </a:lnTo>
                  <a:lnTo>
                    <a:pt x="119022" y="124899"/>
                  </a:lnTo>
                  <a:lnTo>
                    <a:pt x="116101" y="126583"/>
                  </a:lnTo>
                  <a:lnTo>
                    <a:pt x="109777" y="122940"/>
                  </a:lnTo>
                  <a:lnTo>
                    <a:pt x="107921" y="121840"/>
                  </a:lnTo>
                  <a:lnTo>
                    <a:pt x="83862" y="107955"/>
                  </a:lnTo>
                  <a:lnTo>
                    <a:pt x="84378" y="107646"/>
                  </a:lnTo>
                  <a:lnTo>
                    <a:pt x="88193" y="105446"/>
                  </a:lnTo>
                  <a:lnTo>
                    <a:pt x="99878" y="98710"/>
                  </a:lnTo>
                  <a:lnTo>
                    <a:pt x="100806" y="98160"/>
                  </a:lnTo>
                  <a:lnTo>
                    <a:pt x="115895" y="89464"/>
                  </a:lnTo>
                  <a:close/>
                  <a:moveTo>
                    <a:pt x="181575" y="89567"/>
                  </a:moveTo>
                  <a:lnTo>
                    <a:pt x="213849" y="108196"/>
                  </a:lnTo>
                  <a:lnTo>
                    <a:pt x="213745" y="108230"/>
                  </a:lnTo>
                  <a:lnTo>
                    <a:pt x="197832" y="117441"/>
                  </a:lnTo>
                  <a:lnTo>
                    <a:pt x="191818" y="120912"/>
                  </a:lnTo>
                  <a:lnTo>
                    <a:pt x="190168" y="121840"/>
                  </a:lnTo>
                  <a:lnTo>
                    <a:pt x="187074" y="123628"/>
                  </a:lnTo>
                  <a:lnTo>
                    <a:pt x="181782" y="126686"/>
                  </a:lnTo>
                  <a:lnTo>
                    <a:pt x="178241" y="124624"/>
                  </a:lnTo>
                  <a:lnTo>
                    <a:pt x="173430" y="121840"/>
                  </a:lnTo>
                  <a:lnTo>
                    <a:pt x="149852" y="108264"/>
                  </a:lnTo>
                  <a:lnTo>
                    <a:pt x="149543" y="108092"/>
                  </a:lnTo>
                  <a:lnTo>
                    <a:pt x="165559" y="98813"/>
                  </a:lnTo>
                  <a:lnTo>
                    <a:pt x="165697" y="98744"/>
                  </a:lnTo>
                  <a:lnTo>
                    <a:pt x="181575" y="89567"/>
                  </a:lnTo>
                  <a:close/>
                  <a:moveTo>
                    <a:pt x="247325" y="89670"/>
                  </a:moveTo>
                  <a:lnTo>
                    <a:pt x="262997" y="98778"/>
                  </a:lnTo>
                  <a:lnTo>
                    <a:pt x="264922" y="99878"/>
                  </a:lnTo>
                  <a:lnTo>
                    <a:pt x="279460" y="108264"/>
                  </a:lnTo>
                  <a:lnTo>
                    <a:pt x="279563" y="108333"/>
                  </a:lnTo>
                  <a:lnTo>
                    <a:pt x="263547" y="117578"/>
                  </a:lnTo>
                  <a:lnTo>
                    <a:pt x="247496" y="126824"/>
                  </a:lnTo>
                  <a:lnTo>
                    <a:pt x="215361" y="108264"/>
                  </a:lnTo>
                  <a:lnTo>
                    <a:pt x="215258" y="108196"/>
                  </a:lnTo>
                  <a:lnTo>
                    <a:pt x="222544" y="103968"/>
                  </a:lnTo>
                  <a:lnTo>
                    <a:pt x="231274" y="98916"/>
                  </a:lnTo>
                  <a:lnTo>
                    <a:pt x="231618" y="98744"/>
                  </a:lnTo>
                  <a:lnTo>
                    <a:pt x="241310" y="93142"/>
                  </a:lnTo>
                  <a:lnTo>
                    <a:pt x="247325" y="89670"/>
                  </a:lnTo>
                  <a:close/>
                  <a:moveTo>
                    <a:pt x="83140" y="108367"/>
                  </a:moveTo>
                  <a:lnTo>
                    <a:pt x="105275" y="121153"/>
                  </a:lnTo>
                  <a:lnTo>
                    <a:pt x="115379" y="126996"/>
                  </a:lnTo>
                  <a:lnTo>
                    <a:pt x="104415" y="133320"/>
                  </a:lnTo>
                  <a:lnTo>
                    <a:pt x="99363" y="136241"/>
                  </a:lnTo>
                  <a:lnTo>
                    <a:pt x="83347" y="145487"/>
                  </a:lnTo>
                  <a:lnTo>
                    <a:pt x="51108" y="126858"/>
                  </a:lnTo>
                  <a:lnTo>
                    <a:pt x="67124" y="117613"/>
                  </a:lnTo>
                  <a:lnTo>
                    <a:pt x="83140" y="108367"/>
                  </a:lnTo>
                  <a:close/>
                  <a:moveTo>
                    <a:pt x="148821" y="108471"/>
                  </a:moveTo>
                  <a:lnTo>
                    <a:pt x="180441" y="126755"/>
                  </a:lnTo>
                  <a:lnTo>
                    <a:pt x="181094" y="127133"/>
                  </a:lnTo>
                  <a:lnTo>
                    <a:pt x="171333" y="132735"/>
                  </a:lnTo>
                  <a:lnTo>
                    <a:pt x="165078" y="136379"/>
                  </a:lnTo>
                  <a:lnTo>
                    <a:pt x="149062" y="145624"/>
                  </a:lnTo>
                  <a:lnTo>
                    <a:pt x="119744" y="128714"/>
                  </a:lnTo>
                  <a:lnTo>
                    <a:pt x="116788" y="126996"/>
                  </a:lnTo>
                  <a:lnTo>
                    <a:pt x="119744" y="125277"/>
                  </a:lnTo>
                  <a:lnTo>
                    <a:pt x="132805" y="117716"/>
                  </a:lnTo>
                  <a:lnTo>
                    <a:pt x="137823" y="114829"/>
                  </a:lnTo>
                  <a:lnTo>
                    <a:pt x="148821" y="108471"/>
                  </a:lnTo>
                  <a:close/>
                  <a:moveTo>
                    <a:pt x="214536" y="108574"/>
                  </a:moveTo>
                  <a:lnTo>
                    <a:pt x="246809" y="127202"/>
                  </a:lnTo>
                  <a:lnTo>
                    <a:pt x="239832" y="131223"/>
                  </a:lnTo>
                  <a:lnTo>
                    <a:pt x="214742" y="145727"/>
                  </a:lnTo>
                  <a:lnTo>
                    <a:pt x="187143" y="129780"/>
                  </a:lnTo>
                  <a:lnTo>
                    <a:pt x="184634" y="128336"/>
                  </a:lnTo>
                  <a:lnTo>
                    <a:pt x="182503" y="127099"/>
                  </a:lnTo>
                  <a:lnTo>
                    <a:pt x="198520" y="117853"/>
                  </a:lnTo>
                  <a:lnTo>
                    <a:pt x="214536" y="108574"/>
                  </a:lnTo>
                  <a:close/>
                  <a:moveTo>
                    <a:pt x="50386" y="127271"/>
                  </a:moveTo>
                  <a:lnTo>
                    <a:pt x="82659" y="145899"/>
                  </a:lnTo>
                  <a:lnTo>
                    <a:pt x="79772" y="147549"/>
                  </a:lnTo>
                  <a:lnTo>
                    <a:pt x="78088" y="148546"/>
                  </a:lnTo>
                  <a:lnTo>
                    <a:pt x="66609" y="155144"/>
                  </a:lnTo>
                  <a:lnTo>
                    <a:pt x="50558" y="164390"/>
                  </a:lnTo>
                  <a:lnTo>
                    <a:pt x="21894" y="147824"/>
                  </a:lnTo>
                  <a:lnTo>
                    <a:pt x="18319" y="145762"/>
                  </a:lnTo>
                  <a:lnTo>
                    <a:pt x="34370" y="136516"/>
                  </a:lnTo>
                  <a:lnTo>
                    <a:pt x="50386" y="127271"/>
                  </a:lnTo>
                  <a:close/>
                  <a:moveTo>
                    <a:pt x="116101" y="127374"/>
                  </a:moveTo>
                  <a:lnTo>
                    <a:pt x="119779" y="129505"/>
                  </a:lnTo>
                  <a:lnTo>
                    <a:pt x="141466" y="142015"/>
                  </a:lnTo>
                  <a:lnTo>
                    <a:pt x="148340" y="146002"/>
                  </a:lnTo>
                  <a:lnTo>
                    <a:pt x="145900" y="147446"/>
                  </a:lnTo>
                  <a:lnTo>
                    <a:pt x="132323" y="155248"/>
                  </a:lnTo>
                  <a:lnTo>
                    <a:pt x="116273" y="164527"/>
                  </a:lnTo>
                  <a:lnTo>
                    <a:pt x="104415" y="157688"/>
                  </a:lnTo>
                  <a:lnTo>
                    <a:pt x="85684" y="146861"/>
                  </a:lnTo>
                  <a:lnTo>
                    <a:pt x="84034" y="145899"/>
                  </a:lnTo>
                  <a:lnTo>
                    <a:pt x="86749" y="144318"/>
                  </a:lnTo>
                  <a:lnTo>
                    <a:pt x="100085" y="136654"/>
                  </a:lnTo>
                  <a:lnTo>
                    <a:pt x="116101" y="127374"/>
                  </a:lnTo>
                  <a:close/>
                  <a:moveTo>
                    <a:pt x="181782" y="127511"/>
                  </a:moveTo>
                  <a:lnTo>
                    <a:pt x="214055" y="146140"/>
                  </a:lnTo>
                  <a:lnTo>
                    <a:pt x="181988" y="164630"/>
                  </a:lnTo>
                  <a:lnTo>
                    <a:pt x="149749" y="146002"/>
                  </a:lnTo>
                  <a:lnTo>
                    <a:pt x="165765" y="136757"/>
                  </a:lnTo>
                  <a:lnTo>
                    <a:pt x="181782" y="127511"/>
                  </a:lnTo>
                  <a:close/>
                  <a:moveTo>
                    <a:pt x="247496" y="127649"/>
                  </a:moveTo>
                  <a:lnTo>
                    <a:pt x="279770" y="146277"/>
                  </a:lnTo>
                  <a:lnTo>
                    <a:pt x="268806" y="152601"/>
                  </a:lnTo>
                  <a:lnTo>
                    <a:pt x="263753" y="155523"/>
                  </a:lnTo>
                  <a:lnTo>
                    <a:pt x="247703" y="164768"/>
                  </a:lnTo>
                  <a:lnTo>
                    <a:pt x="215464" y="146140"/>
                  </a:lnTo>
                  <a:lnTo>
                    <a:pt x="231480" y="136894"/>
                  </a:lnTo>
                  <a:lnTo>
                    <a:pt x="247496" y="127649"/>
                  </a:lnTo>
                  <a:close/>
                  <a:moveTo>
                    <a:pt x="83347" y="146277"/>
                  </a:moveTo>
                  <a:lnTo>
                    <a:pt x="109846" y="161572"/>
                  </a:lnTo>
                  <a:lnTo>
                    <a:pt x="110155" y="161743"/>
                  </a:lnTo>
                  <a:lnTo>
                    <a:pt x="115585" y="164905"/>
                  </a:lnTo>
                  <a:lnTo>
                    <a:pt x="104415" y="171367"/>
                  </a:lnTo>
                  <a:lnTo>
                    <a:pt x="99569" y="174185"/>
                  </a:lnTo>
                  <a:lnTo>
                    <a:pt x="83518" y="183431"/>
                  </a:lnTo>
                  <a:lnTo>
                    <a:pt x="80494" y="181678"/>
                  </a:lnTo>
                  <a:lnTo>
                    <a:pt x="51280" y="164802"/>
                  </a:lnTo>
                  <a:lnTo>
                    <a:pt x="64168" y="157378"/>
                  </a:lnTo>
                  <a:lnTo>
                    <a:pt x="67296" y="155557"/>
                  </a:lnTo>
                  <a:lnTo>
                    <a:pt x="81147" y="147583"/>
                  </a:lnTo>
                  <a:lnTo>
                    <a:pt x="83347" y="146277"/>
                  </a:lnTo>
                  <a:close/>
                  <a:moveTo>
                    <a:pt x="149027" y="146415"/>
                  </a:moveTo>
                  <a:lnTo>
                    <a:pt x="165662" y="156004"/>
                  </a:lnTo>
                  <a:lnTo>
                    <a:pt x="181300" y="165043"/>
                  </a:lnTo>
                  <a:lnTo>
                    <a:pt x="165250" y="174288"/>
                  </a:lnTo>
                  <a:lnTo>
                    <a:pt x="151742" y="182090"/>
                  </a:lnTo>
                  <a:lnTo>
                    <a:pt x="149233" y="183534"/>
                  </a:lnTo>
                  <a:lnTo>
                    <a:pt x="116995" y="164905"/>
                  </a:lnTo>
                  <a:lnTo>
                    <a:pt x="119744" y="163324"/>
                  </a:lnTo>
                  <a:lnTo>
                    <a:pt x="133011" y="155660"/>
                  </a:lnTo>
                  <a:lnTo>
                    <a:pt x="149027" y="146415"/>
                  </a:lnTo>
                  <a:close/>
                  <a:moveTo>
                    <a:pt x="214742" y="146552"/>
                  </a:moveTo>
                  <a:lnTo>
                    <a:pt x="241172" y="161812"/>
                  </a:lnTo>
                  <a:lnTo>
                    <a:pt x="247015" y="165180"/>
                  </a:lnTo>
                  <a:lnTo>
                    <a:pt x="230999" y="174426"/>
                  </a:lnTo>
                  <a:lnTo>
                    <a:pt x="214948" y="183671"/>
                  </a:lnTo>
                  <a:lnTo>
                    <a:pt x="182710" y="165077"/>
                  </a:lnTo>
                  <a:lnTo>
                    <a:pt x="198726" y="155797"/>
                  </a:lnTo>
                  <a:lnTo>
                    <a:pt x="205015" y="152189"/>
                  </a:lnTo>
                  <a:lnTo>
                    <a:pt x="211958" y="148167"/>
                  </a:lnTo>
                  <a:lnTo>
                    <a:pt x="214742" y="146552"/>
                  </a:lnTo>
                  <a:close/>
                  <a:moveTo>
                    <a:pt x="26465" y="0"/>
                  </a:moveTo>
                  <a:lnTo>
                    <a:pt x="49046" y="13060"/>
                  </a:lnTo>
                  <a:lnTo>
                    <a:pt x="43546" y="16222"/>
                  </a:lnTo>
                  <a:lnTo>
                    <a:pt x="17013" y="31551"/>
                  </a:lnTo>
                  <a:lnTo>
                    <a:pt x="16669" y="31379"/>
                  </a:lnTo>
                  <a:lnTo>
                    <a:pt x="16223" y="31105"/>
                  </a:lnTo>
                  <a:lnTo>
                    <a:pt x="0" y="21722"/>
                  </a:lnTo>
                  <a:lnTo>
                    <a:pt x="0" y="22546"/>
                  </a:lnTo>
                  <a:lnTo>
                    <a:pt x="16291" y="31964"/>
                  </a:lnTo>
                  <a:lnTo>
                    <a:pt x="13301" y="33682"/>
                  </a:lnTo>
                  <a:lnTo>
                    <a:pt x="275" y="41209"/>
                  </a:lnTo>
                  <a:lnTo>
                    <a:pt x="0" y="41347"/>
                  </a:lnTo>
                  <a:lnTo>
                    <a:pt x="0" y="42172"/>
                  </a:lnTo>
                  <a:lnTo>
                    <a:pt x="962" y="41622"/>
                  </a:lnTo>
                  <a:lnTo>
                    <a:pt x="14779" y="33648"/>
                  </a:lnTo>
                  <a:lnTo>
                    <a:pt x="17013" y="32342"/>
                  </a:lnTo>
                  <a:lnTo>
                    <a:pt x="49252" y="50970"/>
                  </a:lnTo>
                  <a:lnTo>
                    <a:pt x="33236" y="60216"/>
                  </a:lnTo>
                  <a:lnTo>
                    <a:pt x="17219" y="69495"/>
                  </a:lnTo>
                  <a:lnTo>
                    <a:pt x="0" y="59563"/>
                  </a:lnTo>
                  <a:lnTo>
                    <a:pt x="0" y="60387"/>
                  </a:lnTo>
                  <a:lnTo>
                    <a:pt x="16497" y="69908"/>
                  </a:lnTo>
                  <a:lnTo>
                    <a:pt x="481" y="79153"/>
                  </a:lnTo>
                  <a:lnTo>
                    <a:pt x="0" y="79428"/>
                  </a:lnTo>
                  <a:lnTo>
                    <a:pt x="0" y="80219"/>
                  </a:lnTo>
                  <a:lnTo>
                    <a:pt x="1169" y="79566"/>
                  </a:lnTo>
                  <a:lnTo>
                    <a:pt x="17219" y="70286"/>
                  </a:lnTo>
                  <a:lnTo>
                    <a:pt x="49458" y="88949"/>
                  </a:lnTo>
                  <a:lnTo>
                    <a:pt x="33442" y="98194"/>
                  </a:lnTo>
                  <a:lnTo>
                    <a:pt x="28802" y="100840"/>
                  </a:lnTo>
                  <a:lnTo>
                    <a:pt x="17425" y="107405"/>
                  </a:lnTo>
                  <a:lnTo>
                    <a:pt x="11205" y="103831"/>
                  </a:lnTo>
                  <a:lnTo>
                    <a:pt x="34" y="97369"/>
                  </a:lnTo>
                  <a:lnTo>
                    <a:pt x="34" y="98194"/>
                  </a:lnTo>
                  <a:lnTo>
                    <a:pt x="447" y="98435"/>
                  </a:lnTo>
                  <a:lnTo>
                    <a:pt x="16429" y="107646"/>
                  </a:lnTo>
                  <a:lnTo>
                    <a:pt x="16738" y="107817"/>
                  </a:lnTo>
                  <a:lnTo>
                    <a:pt x="687" y="117097"/>
                  </a:lnTo>
                  <a:lnTo>
                    <a:pt x="0" y="117475"/>
                  </a:lnTo>
                  <a:lnTo>
                    <a:pt x="0" y="118300"/>
                  </a:lnTo>
                  <a:lnTo>
                    <a:pt x="1375" y="117475"/>
                  </a:lnTo>
                  <a:lnTo>
                    <a:pt x="17425" y="108230"/>
                  </a:lnTo>
                  <a:lnTo>
                    <a:pt x="21481" y="110601"/>
                  </a:lnTo>
                  <a:lnTo>
                    <a:pt x="39525" y="121015"/>
                  </a:lnTo>
                  <a:lnTo>
                    <a:pt x="49664" y="126858"/>
                  </a:lnTo>
                  <a:lnTo>
                    <a:pt x="33648" y="136104"/>
                  </a:lnTo>
                  <a:lnTo>
                    <a:pt x="25227" y="140984"/>
                  </a:lnTo>
                  <a:lnTo>
                    <a:pt x="20072" y="143974"/>
                  </a:lnTo>
                  <a:lnTo>
                    <a:pt x="17632" y="145349"/>
                  </a:lnTo>
                  <a:lnTo>
                    <a:pt x="16910" y="144937"/>
                  </a:lnTo>
                  <a:lnTo>
                    <a:pt x="16841" y="144902"/>
                  </a:lnTo>
                  <a:lnTo>
                    <a:pt x="0" y="135210"/>
                  </a:lnTo>
                  <a:lnTo>
                    <a:pt x="0" y="136001"/>
                  </a:lnTo>
                  <a:lnTo>
                    <a:pt x="16910" y="145762"/>
                  </a:lnTo>
                  <a:lnTo>
                    <a:pt x="7149" y="151398"/>
                  </a:lnTo>
                  <a:lnTo>
                    <a:pt x="894" y="155007"/>
                  </a:lnTo>
                  <a:lnTo>
                    <a:pt x="0" y="155523"/>
                  </a:lnTo>
                  <a:lnTo>
                    <a:pt x="0" y="156347"/>
                  </a:lnTo>
                  <a:lnTo>
                    <a:pt x="1581" y="155419"/>
                  </a:lnTo>
                  <a:lnTo>
                    <a:pt x="12442" y="149164"/>
                  </a:lnTo>
                  <a:lnTo>
                    <a:pt x="17632" y="146174"/>
                  </a:lnTo>
                  <a:lnTo>
                    <a:pt x="44646" y="161778"/>
                  </a:lnTo>
                  <a:lnTo>
                    <a:pt x="49870" y="164768"/>
                  </a:lnTo>
                  <a:lnTo>
                    <a:pt x="33854" y="174013"/>
                  </a:lnTo>
                  <a:lnTo>
                    <a:pt x="17838" y="183259"/>
                  </a:lnTo>
                  <a:lnTo>
                    <a:pt x="0" y="173017"/>
                  </a:lnTo>
                  <a:lnTo>
                    <a:pt x="0" y="173842"/>
                  </a:lnTo>
                  <a:lnTo>
                    <a:pt x="17116" y="183706"/>
                  </a:lnTo>
                  <a:lnTo>
                    <a:pt x="1100" y="192951"/>
                  </a:lnTo>
                  <a:lnTo>
                    <a:pt x="447" y="193329"/>
                  </a:lnTo>
                  <a:lnTo>
                    <a:pt x="1856" y="193329"/>
                  </a:lnTo>
                  <a:lnTo>
                    <a:pt x="17838" y="184118"/>
                  </a:lnTo>
                  <a:lnTo>
                    <a:pt x="33785" y="193329"/>
                  </a:lnTo>
                  <a:lnTo>
                    <a:pt x="35195" y="193329"/>
                  </a:lnTo>
                  <a:lnTo>
                    <a:pt x="29283" y="189927"/>
                  </a:lnTo>
                  <a:lnTo>
                    <a:pt x="18525" y="183706"/>
                  </a:lnTo>
                  <a:lnTo>
                    <a:pt x="34576" y="174460"/>
                  </a:lnTo>
                  <a:lnTo>
                    <a:pt x="50592" y="165215"/>
                  </a:lnTo>
                  <a:lnTo>
                    <a:pt x="82831" y="183843"/>
                  </a:lnTo>
                  <a:lnTo>
                    <a:pt x="73070" y="189480"/>
                  </a:lnTo>
                  <a:lnTo>
                    <a:pt x="66815" y="193089"/>
                  </a:lnTo>
                  <a:lnTo>
                    <a:pt x="66368" y="193329"/>
                  </a:lnTo>
                  <a:lnTo>
                    <a:pt x="67777" y="193329"/>
                  </a:lnTo>
                  <a:lnTo>
                    <a:pt x="83553" y="184256"/>
                  </a:lnTo>
                  <a:lnTo>
                    <a:pt x="99294" y="193329"/>
                  </a:lnTo>
                  <a:lnTo>
                    <a:pt x="100703" y="193329"/>
                  </a:lnTo>
                  <a:lnTo>
                    <a:pt x="84240" y="183843"/>
                  </a:lnTo>
                  <a:lnTo>
                    <a:pt x="100257" y="174563"/>
                  </a:lnTo>
                  <a:lnTo>
                    <a:pt x="116307" y="165318"/>
                  </a:lnTo>
                  <a:lnTo>
                    <a:pt x="119744" y="167311"/>
                  </a:lnTo>
                  <a:lnTo>
                    <a:pt x="138613" y="178206"/>
                  </a:lnTo>
                  <a:lnTo>
                    <a:pt x="148512" y="183946"/>
                  </a:lnTo>
                  <a:lnTo>
                    <a:pt x="132495" y="193192"/>
                  </a:lnTo>
                  <a:lnTo>
                    <a:pt x="132289" y="193329"/>
                  </a:lnTo>
                  <a:lnTo>
                    <a:pt x="133698" y="193329"/>
                  </a:lnTo>
                  <a:lnTo>
                    <a:pt x="135829" y="192126"/>
                  </a:lnTo>
                  <a:lnTo>
                    <a:pt x="149233" y="184393"/>
                  </a:lnTo>
                  <a:lnTo>
                    <a:pt x="164803" y="193329"/>
                  </a:lnTo>
                  <a:lnTo>
                    <a:pt x="166212" y="193329"/>
                  </a:lnTo>
                  <a:lnTo>
                    <a:pt x="149955" y="183946"/>
                  </a:lnTo>
                  <a:lnTo>
                    <a:pt x="157791" y="179409"/>
                  </a:lnTo>
                  <a:lnTo>
                    <a:pt x="165937" y="174701"/>
                  </a:lnTo>
                  <a:lnTo>
                    <a:pt x="181988" y="165455"/>
                  </a:lnTo>
                  <a:lnTo>
                    <a:pt x="214227" y="184049"/>
                  </a:lnTo>
                  <a:lnTo>
                    <a:pt x="201510" y="191439"/>
                  </a:lnTo>
                  <a:lnTo>
                    <a:pt x="198245" y="193329"/>
                  </a:lnTo>
                  <a:lnTo>
                    <a:pt x="199619" y="193329"/>
                  </a:lnTo>
                  <a:lnTo>
                    <a:pt x="214983" y="184462"/>
                  </a:lnTo>
                  <a:lnTo>
                    <a:pt x="230312" y="193329"/>
                  </a:lnTo>
                  <a:lnTo>
                    <a:pt x="231721" y="193329"/>
                  </a:lnTo>
                  <a:lnTo>
                    <a:pt x="215670" y="184084"/>
                  </a:lnTo>
                  <a:lnTo>
                    <a:pt x="231686" y="174804"/>
                  </a:lnTo>
                  <a:lnTo>
                    <a:pt x="237598" y="171436"/>
                  </a:lnTo>
                  <a:lnTo>
                    <a:pt x="238492" y="170886"/>
                  </a:lnTo>
                  <a:lnTo>
                    <a:pt x="247703" y="165593"/>
                  </a:lnTo>
                  <a:lnTo>
                    <a:pt x="270455" y="178722"/>
                  </a:lnTo>
                  <a:lnTo>
                    <a:pt x="279907" y="184187"/>
                  </a:lnTo>
                  <a:lnTo>
                    <a:pt x="275405" y="186799"/>
                  </a:lnTo>
                  <a:lnTo>
                    <a:pt x="269974" y="189927"/>
                  </a:lnTo>
                  <a:lnTo>
                    <a:pt x="269356" y="190305"/>
                  </a:lnTo>
                  <a:lnTo>
                    <a:pt x="268221" y="190958"/>
                  </a:lnTo>
                  <a:lnTo>
                    <a:pt x="264131" y="193329"/>
                  </a:lnTo>
                  <a:lnTo>
                    <a:pt x="265541" y="193329"/>
                  </a:lnTo>
                  <a:lnTo>
                    <a:pt x="269390" y="191095"/>
                  </a:lnTo>
                  <a:lnTo>
                    <a:pt x="280663" y="184599"/>
                  </a:lnTo>
                  <a:lnTo>
                    <a:pt x="284478" y="186799"/>
                  </a:lnTo>
                  <a:lnTo>
                    <a:pt x="284478" y="185974"/>
                  </a:lnTo>
                  <a:lnTo>
                    <a:pt x="281385" y="184187"/>
                  </a:lnTo>
                  <a:lnTo>
                    <a:pt x="284478" y="182400"/>
                  </a:lnTo>
                  <a:lnTo>
                    <a:pt x="284478" y="181575"/>
                  </a:lnTo>
                  <a:lnTo>
                    <a:pt x="280663" y="183774"/>
                  </a:lnTo>
                  <a:lnTo>
                    <a:pt x="269390" y="177279"/>
                  </a:lnTo>
                  <a:lnTo>
                    <a:pt x="248424" y="165146"/>
                  </a:lnTo>
                  <a:lnTo>
                    <a:pt x="254267" y="161778"/>
                  </a:lnTo>
                  <a:lnTo>
                    <a:pt x="264441" y="155901"/>
                  </a:lnTo>
                  <a:lnTo>
                    <a:pt x="269390" y="153048"/>
                  </a:lnTo>
                  <a:lnTo>
                    <a:pt x="280457" y="146655"/>
                  </a:lnTo>
                  <a:lnTo>
                    <a:pt x="284478" y="148992"/>
                  </a:lnTo>
                  <a:lnTo>
                    <a:pt x="284478" y="148167"/>
                  </a:lnTo>
                  <a:lnTo>
                    <a:pt x="281179" y="146243"/>
                  </a:lnTo>
                  <a:lnTo>
                    <a:pt x="284478" y="144318"/>
                  </a:lnTo>
                  <a:lnTo>
                    <a:pt x="284478" y="143493"/>
                  </a:lnTo>
                  <a:lnTo>
                    <a:pt x="280457" y="145830"/>
                  </a:lnTo>
                  <a:lnTo>
                    <a:pt x="270009" y="139816"/>
                  </a:lnTo>
                  <a:lnTo>
                    <a:pt x="269390" y="139438"/>
                  </a:lnTo>
                  <a:lnTo>
                    <a:pt x="268771" y="139094"/>
                  </a:lnTo>
                  <a:lnTo>
                    <a:pt x="248218" y="127202"/>
                  </a:lnTo>
                  <a:lnTo>
                    <a:pt x="264235" y="117957"/>
                  </a:lnTo>
                  <a:lnTo>
                    <a:pt x="268771" y="115344"/>
                  </a:lnTo>
                  <a:lnTo>
                    <a:pt x="269390" y="114966"/>
                  </a:lnTo>
                  <a:lnTo>
                    <a:pt x="280251" y="108711"/>
                  </a:lnTo>
                  <a:lnTo>
                    <a:pt x="284478" y="111151"/>
                  </a:lnTo>
                  <a:lnTo>
                    <a:pt x="284478" y="110361"/>
                  </a:lnTo>
                  <a:lnTo>
                    <a:pt x="280973" y="108299"/>
                  </a:lnTo>
                  <a:lnTo>
                    <a:pt x="281076" y="108264"/>
                  </a:lnTo>
                  <a:lnTo>
                    <a:pt x="284513" y="106271"/>
                  </a:lnTo>
                  <a:lnTo>
                    <a:pt x="284513" y="105446"/>
                  </a:lnTo>
                  <a:lnTo>
                    <a:pt x="280663" y="107680"/>
                  </a:lnTo>
                  <a:lnTo>
                    <a:pt x="280285" y="107886"/>
                  </a:lnTo>
                  <a:lnTo>
                    <a:pt x="275095" y="104896"/>
                  </a:lnTo>
                  <a:lnTo>
                    <a:pt x="269424" y="101631"/>
                  </a:lnTo>
                  <a:lnTo>
                    <a:pt x="268806" y="101287"/>
                  </a:lnTo>
                  <a:lnTo>
                    <a:pt x="266228" y="99775"/>
                  </a:lnTo>
                  <a:lnTo>
                    <a:pt x="255745" y="93726"/>
                  </a:lnTo>
                  <a:lnTo>
                    <a:pt x="248012" y="89258"/>
                  </a:lnTo>
                  <a:lnTo>
                    <a:pt x="260351" y="82143"/>
                  </a:lnTo>
                  <a:lnTo>
                    <a:pt x="264028" y="80012"/>
                  </a:lnTo>
                  <a:lnTo>
                    <a:pt x="264784" y="79566"/>
                  </a:lnTo>
                  <a:lnTo>
                    <a:pt x="268806" y="77263"/>
                  </a:lnTo>
                  <a:lnTo>
                    <a:pt x="280079" y="70767"/>
                  </a:lnTo>
                  <a:lnTo>
                    <a:pt x="284513" y="73345"/>
                  </a:lnTo>
                  <a:lnTo>
                    <a:pt x="284513" y="72520"/>
                  </a:lnTo>
                  <a:lnTo>
                    <a:pt x="280766" y="70355"/>
                  </a:lnTo>
                  <a:lnTo>
                    <a:pt x="284513" y="68224"/>
                  </a:lnTo>
                  <a:lnTo>
                    <a:pt x="284513" y="67399"/>
                  </a:lnTo>
                  <a:lnTo>
                    <a:pt x="280079" y="69977"/>
                  </a:lnTo>
                  <a:lnTo>
                    <a:pt x="268806" y="63446"/>
                  </a:lnTo>
                  <a:lnTo>
                    <a:pt x="247806" y="51348"/>
                  </a:lnTo>
                  <a:lnTo>
                    <a:pt x="253649" y="47946"/>
                  </a:lnTo>
                  <a:lnTo>
                    <a:pt x="263822" y="42103"/>
                  </a:lnTo>
                  <a:lnTo>
                    <a:pt x="275061" y="35607"/>
                  </a:lnTo>
                  <a:lnTo>
                    <a:pt x="279838" y="32857"/>
                  </a:lnTo>
                  <a:lnTo>
                    <a:pt x="284478" y="35538"/>
                  </a:lnTo>
                  <a:lnTo>
                    <a:pt x="284478" y="34713"/>
                  </a:lnTo>
                  <a:lnTo>
                    <a:pt x="280560" y="32445"/>
                  </a:lnTo>
                  <a:lnTo>
                    <a:pt x="284478" y="30142"/>
                  </a:lnTo>
                  <a:lnTo>
                    <a:pt x="284478" y="29352"/>
                  </a:lnTo>
                  <a:lnTo>
                    <a:pt x="279838" y="32032"/>
                  </a:lnTo>
                  <a:lnTo>
                    <a:pt x="269390" y="26018"/>
                  </a:lnTo>
                  <a:lnTo>
                    <a:pt x="268771" y="25640"/>
                  </a:lnTo>
                  <a:lnTo>
                    <a:pt x="268153" y="25296"/>
                  </a:lnTo>
                  <a:lnTo>
                    <a:pt x="260694" y="21000"/>
                  </a:lnTo>
                  <a:lnTo>
                    <a:pt x="247600" y="13439"/>
                  </a:lnTo>
                  <a:lnTo>
                    <a:pt x="263616" y="4193"/>
                  </a:lnTo>
                  <a:lnTo>
                    <a:pt x="268153" y="1547"/>
                  </a:lnTo>
                  <a:lnTo>
                    <a:pt x="270799" y="0"/>
                  </a:lnTo>
                  <a:lnTo>
                    <a:pt x="269390" y="0"/>
                  </a:lnTo>
                  <a:lnTo>
                    <a:pt x="262929" y="3746"/>
                  </a:lnTo>
                  <a:lnTo>
                    <a:pt x="261279" y="4709"/>
                  </a:lnTo>
                  <a:lnTo>
                    <a:pt x="246878" y="12992"/>
                  </a:lnTo>
                  <a:lnTo>
                    <a:pt x="224400" y="0"/>
                  </a:lnTo>
                  <a:lnTo>
                    <a:pt x="222991" y="0"/>
                  </a:lnTo>
                  <a:lnTo>
                    <a:pt x="246190" y="13404"/>
                  </a:lnTo>
                  <a:lnTo>
                    <a:pt x="239213" y="17425"/>
                  </a:lnTo>
                  <a:lnTo>
                    <a:pt x="214123" y="31895"/>
                  </a:lnTo>
                  <a:lnTo>
                    <a:pt x="186525" y="15982"/>
                  </a:lnTo>
                  <a:lnTo>
                    <a:pt x="184016" y="14504"/>
                  </a:lnTo>
                  <a:lnTo>
                    <a:pt x="181885" y="13301"/>
                  </a:lnTo>
                  <a:lnTo>
                    <a:pt x="197901" y="4021"/>
                  </a:lnTo>
                  <a:lnTo>
                    <a:pt x="204878" y="0"/>
                  </a:lnTo>
                  <a:lnTo>
                    <a:pt x="203469" y="0"/>
                  </a:lnTo>
                  <a:lnTo>
                    <a:pt x="197214" y="3609"/>
                  </a:lnTo>
                  <a:lnTo>
                    <a:pt x="181163" y="12889"/>
                  </a:lnTo>
                  <a:lnTo>
                    <a:pt x="177623" y="10826"/>
                  </a:lnTo>
                  <a:lnTo>
                    <a:pt x="172811" y="8042"/>
                  </a:lnTo>
                  <a:lnTo>
                    <a:pt x="158891" y="0"/>
                  </a:lnTo>
                  <a:lnTo>
                    <a:pt x="157482" y="0"/>
                  </a:lnTo>
                  <a:lnTo>
                    <a:pt x="176007" y="10723"/>
                  </a:lnTo>
                  <a:lnTo>
                    <a:pt x="180476" y="13301"/>
                  </a:lnTo>
                  <a:lnTo>
                    <a:pt x="170714" y="18903"/>
                  </a:lnTo>
                  <a:lnTo>
                    <a:pt x="164459" y="22512"/>
                  </a:lnTo>
                  <a:lnTo>
                    <a:pt x="148443" y="31792"/>
                  </a:lnTo>
                  <a:lnTo>
                    <a:pt x="138991" y="26361"/>
                  </a:lnTo>
                  <a:lnTo>
                    <a:pt x="118507" y="14504"/>
                  </a:lnTo>
                  <a:lnTo>
                    <a:pt x="116170" y="13164"/>
                  </a:lnTo>
                  <a:lnTo>
                    <a:pt x="118507" y="11823"/>
                  </a:lnTo>
                  <a:lnTo>
                    <a:pt x="132186" y="3918"/>
                  </a:lnTo>
                  <a:lnTo>
                    <a:pt x="137204" y="1031"/>
                  </a:lnTo>
                  <a:lnTo>
                    <a:pt x="138957" y="0"/>
                  </a:lnTo>
                  <a:lnTo>
                    <a:pt x="137548" y="0"/>
                  </a:lnTo>
                  <a:lnTo>
                    <a:pt x="131499" y="3506"/>
                  </a:lnTo>
                  <a:lnTo>
                    <a:pt x="123628" y="8042"/>
                  </a:lnTo>
                  <a:lnTo>
                    <a:pt x="118026" y="11273"/>
                  </a:lnTo>
                  <a:lnTo>
                    <a:pt x="115482" y="12751"/>
                  </a:lnTo>
                  <a:lnTo>
                    <a:pt x="107302" y="8042"/>
                  </a:lnTo>
                  <a:lnTo>
                    <a:pt x="103212" y="5671"/>
                  </a:lnTo>
                  <a:lnTo>
                    <a:pt x="93383" y="0"/>
                  </a:lnTo>
                  <a:lnTo>
                    <a:pt x="91973" y="0"/>
                  </a:lnTo>
                  <a:lnTo>
                    <a:pt x="114761" y="13164"/>
                  </a:lnTo>
                  <a:lnTo>
                    <a:pt x="103178" y="19831"/>
                  </a:lnTo>
                  <a:lnTo>
                    <a:pt x="98744" y="22409"/>
                  </a:lnTo>
                  <a:lnTo>
                    <a:pt x="94757" y="24712"/>
                  </a:lnTo>
                  <a:lnTo>
                    <a:pt x="82728" y="31654"/>
                  </a:lnTo>
                  <a:lnTo>
                    <a:pt x="50455" y="13060"/>
                  </a:lnTo>
                  <a:lnTo>
                    <a:pt x="55473" y="10139"/>
                  </a:lnTo>
                  <a:lnTo>
                    <a:pt x="66471" y="3781"/>
                  </a:lnTo>
                  <a:lnTo>
                    <a:pt x="73036" y="0"/>
                  </a:lnTo>
                  <a:lnTo>
                    <a:pt x="71627" y="0"/>
                  </a:lnTo>
                  <a:lnTo>
                    <a:pt x="49767" y="12648"/>
                  </a:lnTo>
                  <a:lnTo>
                    <a:pt x="44131" y="9383"/>
                  </a:lnTo>
                  <a:lnTo>
                    <a:pt x="27874"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14"/>
            <p:cNvSpPr/>
            <p:nvPr/>
          </p:nvSpPr>
          <p:spPr>
            <a:xfrm>
              <a:off x="238125" y="422400"/>
              <a:ext cx="178725" cy="103125"/>
            </a:xfrm>
            <a:custGeom>
              <a:avLst/>
              <a:gdLst/>
              <a:ahLst/>
              <a:cxnLst/>
              <a:rect l="l" t="t" r="r" b="b"/>
              <a:pathLst>
                <a:path w="7149" h="4125" extrusionOk="0">
                  <a:moveTo>
                    <a:pt x="5705" y="0"/>
                  </a:moveTo>
                  <a:lnTo>
                    <a:pt x="69" y="3265"/>
                  </a:lnTo>
                  <a:lnTo>
                    <a:pt x="0" y="3299"/>
                  </a:lnTo>
                  <a:lnTo>
                    <a:pt x="0" y="4124"/>
                  </a:lnTo>
                  <a:lnTo>
                    <a:pt x="756" y="3678"/>
                  </a:lnTo>
                  <a:lnTo>
                    <a:pt x="7149"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 name="Google Shape;37;p1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8" name="Google Shape;38;p14"/>
          <p:cNvSpPr txBox="1">
            <a:spLocks noGrp="1"/>
          </p:cNvSpPr>
          <p:nvPr>
            <p:ph type="subTitle" idx="1"/>
          </p:nvPr>
        </p:nvSpPr>
        <p:spPr>
          <a:xfrm>
            <a:off x="833349" y="1658098"/>
            <a:ext cx="3465600" cy="118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1600"/>
              </a:spcBef>
              <a:spcAft>
                <a:spcPts val="0"/>
              </a:spcAft>
              <a:buSzPts val="1200"/>
              <a:buNone/>
              <a:defRPr/>
            </a:lvl3pPr>
            <a:lvl4pPr lvl="3" algn="ctr">
              <a:lnSpc>
                <a:spcPct val="100000"/>
              </a:lnSpc>
              <a:spcBef>
                <a:spcPts val="1600"/>
              </a:spcBef>
              <a:spcAft>
                <a:spcPts val="0"/>
              </a:spcAft>
              <a:buSzPts val="1200"/>
              <a:buNone/>
              <a:defRPr/>
            </a:lvl4pPr>
            <a:lvl5pPr lvl="4" algn="ctr">
              <a:lnSpc>
                <a:spcPct val="100000"/>
              </a:lnSpc>
              <a:spcBef>
                <a:spcPts val="1600"/>
              </a:spcBef>
              <a:spcAft>
                <a:spcPts val="0"/>
              </a:spcAft>
              <a:buSzPts val="1200"/>
              <a:buNone/>
              <a:defRPr/>
            </a:lvl5pPr>
            <a:lvl6pPr lvl="5" algn="ctr">
              <a:lnSpc>
                <a:spcPct val="100000"/>
              </a:lnSpc>
              <a:spcBef>
                <a:spcPts val="1600"/>
              </a:spcBef>
              <a:spcAft>
                <a:spcPts val="0"/>
              </a:spcAft>
              <a:buSzPts val="1200"/>
              <a:buNone/>
              <a:defRPr/>
            </a:lvl6pPr>
            <a:lvl7pPr lvl="6" algn="ctr">
              <a:lnSpc>
                <a:spcPct val="100000"/>
              </a:lnSpc>
              <a:spcBef>
                <a:spcPts val="1600"/>
              </a:spcBef>
              <a:spcAft>
                <a:spcPts val="0"/>
              </a:spcAft>
              <a:buSzPts val="1200"/>
              <a:buNone/>
              <a:defRPr/>
            </a:lvl7pPr>
            <a:lvl8pPr lvl="7" algn="ctr">
              <a:lnSpc>
                <a:spcPct val="100000"/>
              </a:lnSpc>
              <a:spcBef>
                <a:spcPts val="1600"/>
              </a:spcBef>
              <a:spcAft>
                <a:spcPts val="0"/>
              </a:spcAft>
              <a:buSzPts val="1200"/>
              <a:buNone/>
              <a:defRPr/>
            </a:lvl8pPr>
            <a:lvl9pPr lvl="8" algn="ctr">
              <a:lnSpc>
                <a:spcPct val="100000"/>
              </a:lnSpc>
              <a:spcBef>
                <a:spcPts val="1600"/>
              </a:spcBef>
              <a:spcAft>
                <a:spcPts val="1600"/>
              </a:spcAft>
              <a:buSzPts val="1200"/>
              <a:buNone/>
              <a:defRPr/>
            </a:lvl9pPr>
          </a:lstStyle>
          <a:p>
            <a:endParaRPr/>
          </a:p>
        </p:txBody>
      </p:sp>
      <p:sp>
        <p:nvSpPr>
          <p:cNvPr id="39" name="Google Shape;39;p14"/>
          <p:cNvSpPr txBox="1">
            <a:spLocks noGrp="1"/>
          </p:cNvSpPr>
          <p:nvPr>
            <p:ph type="subTitle" idx="2"/>
          </p:nvPr>
        </p:nvSpPr>
        <p:spPr>
          <a:xfrm>
            <a:off x="4841729" y="1658088"/>
            <a:ext cx="3468900" cy="118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1600"/>
              </a:spcBef>
              <a:spcAft>
                <a:spcPts val="0"/>
              </a:spcAft>
              <a:buSzPts val="1200"/>
              <a:buNone/>
              <a:defRPr/>
            </a:lvl3pPr>
            <a:lvl4pPr lvl="3" algn="ctr">
              <a:lnSpc>
                <a:spcPct val="100000"/>
              </a:lnSpc>
              <a:spcBef>
                <a:spcPts val="1600"/>
              </a:spcBef>
              <a:spcAft>
                <a:spcPts val="0"/>
              </a:spcAft>
              <a:buSzPts val="1200"/>
              <a:buNone/>
              <a:defRPr/>
            </a:lvl4pPr>
            <a:lvl5pPr lvl="4" algn="ctr">
              <a:lnSpc>
                <a:spcPct val="100000"/>
              </a:lnSpc>
              <a:spcBef>
                <a:spcPts val="1600"/>
              </a:spcBef>
              <a:spcAft>
                <a:spcPts val="0"/>
              </a:spcAft>
              <a:buSzPts val="1200"/>
              <a:buNone/>
              <a:defRPr/>
            </a:lvl5pPr>
            <a:lvl6pPr lvl="5" algn="ctr">
              <a:lnSpc>
                <a:spcPct val="100000"/>
              </a:lnSpc>
              <a:spcBef>
                <a:spcPts val="1600"/>
              </a:spcBef>
              <a:spcAft>
                <a:spcPts val="0"/>
              </a:spcAft>
              <a:buSzPts val="1200"/>
              <a:buNone/>
              <a:defRPr/>
            </a:lvl6pPr>
            <a:lvl7pPr lvl="6" algn="ctr">
              <a:lnSpc>
                <a:spcPct val="100000"/>
              </a:lnSpc>
              <a:spcBef>
                <a:spcPts val="1600"/>
              </a:spcBef>
              <a:spcAft>
                <a:spcPts val="0"/>
              </a:spcAft>
              <a:buSzPts val="1200"/>
              <a:buNone/>
              <a:defRPr/>
            </a:lvl7pPr>
            <a:lvl8pPr lvl="7" algn="ctr">
              <a:lnSpc>
                <a:spcPct val="100000"/>
              </a:lnSpc>
              <a:spcBef>
                <a:spcPts val="1600"/>
              </a:spcBef>
              <a:spcAft>
                <a:spcPts val="0"/>
              </a:spcAft>
              <a:buSzPts val="1200"/>
              <a:buNone/>
              <a:defRPr/>
            </a:lvl8pPr>
            <a:lvl9pPr lvl="8" algn="ctr">
              <a:lnSpc>
                <a:spcPct val="100000"/>
              </a:lnSpc>
              <a:spcBef>
                <a:spcPts val="1600"/>
              </a:spcBef>
              <a:spcAft>
                <a:spcPts val="1600"/>
              </a:spcAft>
              <a:buSzPts val="1200"/>
              <a:buNone/>
              <a:defRPr/>
            </a:lvl9pPr>
          </a:lstStyle>
          <a:p>
            <a:endParaRPr/>
          </a:p>
        </p:txBody>
      </p:sp>
      <p:sp>
        <p:nvSpPr>
          <p:cNvPr id="40" name="Google Shape;40;p14"/>
          <p:cNvSpPr txBox="1">
            <a:spLocks noGrp="1"/>
          </p:cNvSpPr>
          <p:nvPr>
            <p:ph type="subTitle" idx="3"/>
          </p:nvPr>
        </p:nvSpPr>
        <p:spPr>
          <a:xfrm>
            <a:off x="833350" y="3416750"/>
            <a:ext cx="3465600" cy="1187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1600"/>
              </a:spcBef>
              <a:spcAft>
                <a:spcPts val="0"/>
              </a:spcAft>
              <a:buSzPts val="1200"/>
              <a:buNone/>
              <a:defRPr/>
            </a:lvl3pPr>
            <a:lvl4pPr lvl="3" algn="ctr">
              <a:lnSpc>
                <a:spcPct val="100000"/>
              </a:lnSpc>
              <a:spcBef>
                <a:spcPts val="1600"/>
              </a:spcBef>
              <a:spcAft>
                <a:spcPts val="0"/>
              </a:spcAft>
              <a:buSzPts val="1200"/>
              <a:buNone/>
              <a:defRPr/>
            </a:lvl4pPr>
            <a:lvl5pPr lvl="4" algn="ctr">
              <a:lnSpc>
                <a:spcPct val="100000"/>
              </a:lnSpc>
              <a:spcBef>
                <a:spcPts val="1600"/>
              </a:spcBef>
              <a:spcAft>
                <a:spcPts val="0"/>
              </a:spcAft>
              <a:buSzPts val="1200"/>
              <a:buNone/>
              <a:defRPr/>
            </a:lvl5pPr>
            <a:lvl6pPr lvl="5" algn="ctr">
              <a:lnSpc>
                <a:spcPct val="100000"/>
              </a:lnSpc>
              <a:spcBef>
                <a:spcPts val="1600"/>
              </a:spcBef>
              <a:spcAft>
                <a:spcPts val="0"/>
              </a:spcAft>
              <a:buSzPts val="1200"/>
              <a:buNone/>
              <a:defRPr/>
            </a:lvl6pPr>
            <a:lvl7pPr lvl="6" algn="ctr">
              <a:lnSpc>
                <a:spcPct val="100000"/>
              </a:lnSpc>
              <a:spcBef>
                <a:spcPts val="1600"/>
              </a:spcBef>
              <a:spcAft>
                <a:spcPts val="0"/>
              </a:spcAft>
              <a:buSzPts val="1200"/>
              <a:buNone/>
              <a:defRPr/>
            </a:lvl7pPr>
            <a:lvl8pPr lvl="7" algn="ctr">
              <a:lnSpc>
                <a:spcPct val="100000"/>
              </a:lnSpc>
              <a:spcBef>
                <a:spcPts val="1600"/>
              </a:spcBef>
              <a:spcAft>
                <a:spcPts val="0"/>
              </a:spcAft>
              <a:buSzPts val="1200"/>
              <a:buNone/>
              <a:defRPr/>
            </a:lvl8pPr>
            <a:lvl9pPr lvl="8" algn="ctr">
              <a:lnSpc>
                <a:spcPct val="100000"/>
              </a:lnSpc>
              <a:spcBef>
                <a:spcPts val="1600"/>
              </a:spcBef>
              <a:spcAft>
                <a:spcPts val="1600"/>
              </a:spcAft>
              <a:buSzPts val="1200"/>
              <a:buNone/>
              <a:defRPr/>
            </a:lvl9pPr>
          </a:lstStyle>
          <a:p>
            <a:endParaRPr/>
          </a:p>
        </p:txBody>
      </p:sp>
      <p:sp>
        <p:nvSpPr>
          <p:cNvPr id="41" name="Google Shape;41;p14"/>
          <p:cNvSpPr txBox="1">
            <a:spLocks noGrp="1"/>
          </p:cNvSpPr>
          <p:nvPr>
            <p:ph type="subTitle" idx="4"/>
          </p:nvPr>
        </p:nvSpPr>
        <p:spPr>
          <a:xfrm>
            <a:off x="4841750" y="3416900"/>
            <a:ext cx="3468900" cy="1187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1600"/>
              </a:spcBef>
              <a:spcAft>
                <a:spcPts val="0"/>
              </a:spcAft>
              <a:buSzPts val="1200"/>
              <a:buNone/>
              <a:defRPr/>
            </a:lvl3pPr>
            <a:lvl4pPr lvl="3" algn="ctr">
              <a:lnSpc>
                <a:spcPct val="100000"/>
              </a:lnSpc>
              <a:spcBef>
                <a:spcPts val="1600"/>
              </a:spcBef>
              <a:spcAft>
                <a:spcPts val="0"/>
              </a:spcAft>
              <a:buSzPts val="1200"/>
              <a:buNone/>
              <a:defRPr/>
            </a:lvl4pPr>
            <a:lvl5pPr lvl="4" algn="ctr">
              <a:lnSpc>
                <a:spcPct val="100000"/>
              </a:lnSpc>
              <a:spcBef>
                <a:spcPts val="1600"/>
              </a:spcBef>
              <a:spcAft>
                <a:spcPts val="0"/>
              </a:spcAft>
              <a:buSzPts val="1200"/>
              <a:buNone/>
              <a:defRPr/>
            </a:lvl5pPr>
            <a:lvl6pPr lvl="5" algn="ctr">
              <a:lnSpc>
                <a:spcPct val="100000"/>
              </a:lnSpc>
              <a:spcBef>
                <a:spcPts val="1600"/>
              </a:spcBef>
              <a:spcAft>
                <a:spcPts val="0"/>
              </a:spcAft>
              <a:buSzPts val="1200"/>
              <a:buNone/>
              <a:defRPr/>
            </a:lvl6pPr>
            <a:lvl7pPr lvl="6" algn="ctr">
              <a:lnSpc>
                <a:spcPct val="100000"/>
              </a:lnSpc>
              <a:spcBef>
                <a:spcPts val="1600"/>
              </a:spcBef>
              <a:spcAft>
                <a:spcPts val="0"/>
              </a:spcAft>
              <a:buSzPts val="1200"/>
              <a:buNone/>
              <a:defRPr/>
            </a:lvl7pPr>
            <a:lvl8pPr lvl="7" algn="ctr">
              <a:lnSpc>
                <a:spcPct val="100000"/>
              </a:lnSpc>
              <a:spcBef>
                <a:spcPts val="1600"/>
              </a:spcBef>
              <a:spcAft>
                <a:spcPts val="0"/>
              </a:spcAft>
              <a:buSzPts val="1200"/>
              <a:buNone/>
              <a:defRPr/>
            </a:lvl8pPr>
            <a:lvl9pPr lvl="8" algn="ctr">
              <a:lnSpc>
                <a:spcPct val="100000"/>
              </a:lnSpc>
              <a:spcBef>
                <a:spcPts val="1600"/>
              </a:spcBef>
              <a:spcAft>
                <a:spcPts val="1600"/>
              </a:spcAft>
              <a:buSzPts val="1200"/>
              <a:buNone/>
              <a:defRPr/>
            </a:lvl9pPr>
          </a:lstStyle>
          <a:p>
            <a:endParaRPr/>
          </a:p>
        </p:txBody>
      </p:sp>
      <p:sp>
        <p:nvSpPr>
          <p:cNvPr id="42" name="Google Shape;42;p14"/>
          <p:cNvSpPr txBox="1">
            <a:spLocks noGrp="1"/>
          </p:cNvSpPr>
          <p:nvPr>
            <p:ph type="subTitle" idx="5"/>
          </p:nvPr>
        </p:nvSpPr>
        <p:spPr>
          <a:xfrm>
            <a:off x="833350" y="1155300"/>
            <a:ext cx="3465600" cy="502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a:solidFill>
                  <a:schemeClr val="dk1"/>
                </a:solidFill>
                <a:latin typeface="Raleway Black"/>
                <a:ea typeface="Raleway Black"/>
                <a:cs typeface="Raleway Black"/>
                <a:sym typeface="Raleway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3" name="Google Shape;43;p14"/>
          <p:cNvSpPr txBox="1">
            <a:spLocks noGrp="1"/>
          </p:cNvSpPr>
          <p:nvPr>
            <p:ph type="subTitle" idx="6"/>
          </p:nvPr>
        </p:nvSpPr>
        <p:spPr>
          <a:xfrm>
            <a:off x="833350" y="2912753"/>
            <a:ext cx="3465600" cy="504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a:solidFill>
                  <a:schemeClr val="dk1"/>
                </a:solidFill>
                <a:latin typeface="Raleway Black"/>
                <a:ea typeface="Raleway Black"/>
                <a:cs typeface="Raleway Black"/>
                <a:sym typeface="Raleway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4" name="Google Shape;44;p14"/>
          <p:cNvSpPr txBox="1">
            <a:spLocks noGrp="1"/>
          </p:cNvSpPr>
          <p:nvPr>
            <p:ph type="subTitle" idx="7"/>
          </p:nvPr>
        </p:nvSpPr>
        <p:spPr>
          <a:xfrm>
            <a:off x="4841025" y="1155300"/>
            <a:ext cx="3468900" cy="502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a:solidFill>
                  <a:schemeClr val="dk1"/>
                </a:solidFill>
                <a:latin typeface="Raleway Black"/>
                <a:ea typeface="Raleway Black"/>
                <a:cs typeface="Raleway Black"/>
                <a:sym typeface="Raleway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5" name="Google Shape;45;p14"/>
          <p:cNvSpPr txBox="1">
            <a:spLocks noGrp="1"/>
          </p:cNvSpPr>
          <p:nvPr>
            <p:ph type="subTitle" idx="8"/>
          </p:nvPr>
        </p:nvSpPr>
        <p:spPr>
          <a:xfrm>
            <a:off x="4841713" y="2913350"/>
            <a:ext cx="3468900" cy="502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a:solidFill>
                  <a:schemeClr val="dk1"/>
                </a:solidFill>
                <a:latin typeface="Raleway Black"/>
                <a:ea typeface="Raleway Black"/>
                <a:cs typeface="Raleway Black"/>
                <a:sym typeface="Raleway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2">
  <p:cSld name="TITLE_AND_BODY_1">
    <p:spTree>
      <p:nvGrpSpPr>
        <p:cNvPr id="1" name="Shape 46"/>
        <p:cNvGrpSpPr/>
        <p:nvPr/>
      </p:nvGrpSpPr>
      <p:grpSpPr>
        <a:xfrm>
          <a:off x="0" y="0"/>
          <a:ext cx="0" cy="0"/>
          <a:chOff x="0" y="0"/>
          <a:chExt cx="0" cy="0"/>
        </a:xfrm>
      </p:grpSpPr>
      <p:sp>
        <p:nvSpPr>
          <p:cNvPr id="47" name="Google Shape;47;p15"/>
          <p:cNvSpPr/>
          <p:nvPr/>
        </p:nvSpPr>
        <p:spPr>
          <a:xfrm>
            <a:off x="4755200" y="-115950"/>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 name="Google Shape;48;p15"/>
          <p:cNvGrpSpPr/>
          <p:nvPr/>
        </p:nvGrpSpPr>
        <p:grpSpPr>
          <a:xfrm>
            <a:off x="8" y="-558060"/>
            <a:ext cx="9144248" cy="6213626"/>
            <a:chOff x="238125" y="422400"/>
            <a:chExt cx="7112825" cy="4833250"/>
          </a:xfrm>
        </p:grpSpPr>
        <p:sp>
          <p:nvSpPr>
            <p:cNvPr id="49" name="Google Shape;49;p15"/>
            <p:cNvSpPr/>
            <p:nvPr/>
          </p:nvSpPr>
          <p:spPr>
            <a:xfrm>
              <a:off x="238125" y="422400"/>
              <a:ext cx="7112825" cy="4833250"/>
            </a:xfrm>
            <a:custGeom>
              <a:avLst/>
              <a:gdLst/>
              <a:ahLst/>
              <a:cxnLst/>
              <a:rect l="l" t="t" r="r" b="b"/>
              <a:pathLst>
                <a:path w="284513" h="193330" extrusionOk="0">
                  <a:moveTo>
                    <a:pt x="49767" y="13439"/>
                  </a:moveTo>
                  <a:lnTo>
                    <a:pt x="82006" y="32067"/>
                  </a:lnTo>
                  <a:lnTo>
                    <a:pt x="65990" y="41312"/>
                  </a:lnTo>
                  <a:lnTo>
                    <a:pt x="64306" y="42309"/>
                  </a:lnTo>
                  <a:lnTo>
                    <a:pt x="49974" y="50592"/>
                  </a:lnTo>
                  <a:lnTo>
                    <a:pt x="20416" y="33510"/>
                  </a:lnTo>
                  <a:lnTo>
                    <a:pt x="17975" y="32101"/>
                  </a:lnTo>
                  <a:lnTo>
                    <a:pt x="17700" y="31964"/>
                  </a:lnTo>
                  <a:lnTo>
                    <a:pt x="29970" y="24884"/>
                  </a:lnTo>
                  <a:lnTo>
                    <a:pt x="33717" y="22718"/>
                  </a:lnTo>
                  <a:lnTo>
                    <a:pt x="41759" y="18078"/>
                  </a:lnTo>
                  <a:lnTo>
                    <a:pt x="49767" y="13439"/>
                  </a:lnTo>
                  <a:close/>
                  <a:moveTo>
                    <a:pt x="115482" y="13576"/>
                  </a:moveTo>
                  <a:lnTo>
                    <a:pt x="118541" y="15329"/>
                  </a:lnTo>
                  <a:lnTo>
                    <a:pt x="144490" y="30314"/>
                  </a:lnTo>
                  <a:lnTo>
                    <a:pt x="147721" y="32204"/>
                  </a:lnTo>
                  <a:lnTo>
                    <a:pt x="140847" y="36157"/>
                  </a:lnTo>
                  <a:lnTo>
                    <a:pt x="131705" y="41450"/>
                  </a:lnTo>
                  <a:lnTo>
                    <a:pt x="115826" y="50592"/>
                  </a:lnTo>
                  <a:lnTo>
                    <a:pt x="115654" y="50695"/>
                  </a:lnTo>
                  <a:lnTo>
                    <a:pt x="85065" y="33029"/>
                  </a:lnTo>
                  <a:lnTo>
                    <a:pt x="83415" y="32067"/>
                  </a:lnTo>
                  <a:lnTo>
                    <a:pt x="91905" y="27186"/>
                  </a:lnTo>
                  <a:lnTo>
                    <a:pt x="99466" y="22821"/>
                  </a:lnTo>
                  <a:lnTo>
                    <a:pt x="115482" y="13576"/>
                  </a:lnTo>
                  <a:close/>
                  <a:moveTo>
                    <a:pt x="181163" y="13679"/>
                  </a:moveTo>
                  <a:lnTo>
                    <a:pt x="192642" y="20312"/>
                  </a:lnTo>
                  <a:lnTo>
                    <a:pt x="213436" y="32307"/>
                  </a:lnTo>
                  <a:lnTo>
                    <a:pt x="187418" y="47361"/>
                  </a:lnTo>
                  <a:lnTo>
                    <a:pt x="181403" y="50833"/>
                  </a:lnTo>
                  <a:lnTo>
                    <a:pt x="149130" y="32204"/>
                  </a:lnTo>
                  <a:lnTo>
                    <a:pt x="165147" y="22959"/>
                  </a:lnTo>
                  <a:lnTo>
                    <a:pt x="181163" y="13679"/>
                  </a:lnTo>
                  <a:close/>
                  <a:moveTo>
                    <a:pt x="246878" y="13817"/>
                  </a:moveTo>
                  <a:lnTo>
                    <a:pt x="279151" y="32445"/>
                  </a:lnTo>
                  <a:lnTo>
                    <a:pt x="268806" y="38391"/>
                  </a:lnTo>
                  <a:lnTo>
                    <a:pt x="268187" y="38769"/>
                  </a:lnTo>
                  <a:lnTo>
                    <a:pt x="263135" y="41690"/>
                  </a:lnTo>
                  <a:lnTo>
                    <a:pt x="255195" y="46262"/>
                  </a:lnTo>
                  <a:lnTo>
                    <a:pt x="247118" y="50936"/>
                  </a:lnTo>
                  <a:lnTo>
                    <a:pt x="222441" y="36707"/>
                  </a:lnTo>
                  <a:lnTo>
                    <a:pt x="214845" y="32307"/>
                  </a:lnTo>
                  <a:lnTo>
                    <a:pt x="230862" y="23062"/>
                  </a:lnTo>
                  <a:lnTo>
                    <a:pt x="235776" y="20244"/>
                  </a:lnTo>
                  <a:lnTo>
                    <a:pt x="246878" y="13817"/>
                  </a:lnTo>
                  <a:close/>
                  <a:moveTo>
                    <a:pt x="82694" y="32479"/>
                  </a:moveTo>
                  <a:lnTo>
                    <a:pt x="103212" y="44302"/>
                  </a:lnTo>
                  <a:lnTo>
                    <a:pt x="114967" y="51142"/>
                  </a:lnTo>
                  <a:lnTo>
                    <a:pt x="103178" y="57913"/>
                  </a:lnTo>
                  <a:lnTo>
                    <a:pt x="98950" y="60387"/>
                  </a:lnTo>
                  <a:lnTo>
                    <a:pt x="82934" y="69598"/>
                  </a:lnTo>
                  <a:lnTo>
                    <a:pt x="79875" y="67846"/>
                  </a:lnTo>
                  <a:lnTo>
                    <a:pt x="50661" y="50970"/>
                  </a:lnTo>
                  <a:lnTo>
                    <a:pt x="55885" y="47980"/>
                  </a:lnTo>
                  <a:lnTo>
                    <a:pt x="66677" y="41759"/>
                  </a:lnTo>
                  <a:lnTo>
                    <a:pt x="80494" y="33751"/>
                  </a:lnTo>
                  <a:lnTo>
                    <a:pt x="82694" y="32479"/>
                  </a:lnTo>
                  <a:close/>
                  <a:moveTo>
                    <a:pt x="148443" y="32617"/>
                  </a:moveTo>
                  <a:lnTo>
                    <a:pt x="159785" y="39181"/>
                  </a:lnTo>
                  <a:lnTo>
                    <a:pt x="180682" y="51211"/>
                  </a:lnTo>
                  <a:lnTo>
                    <a:pt x="164665" y="60491"/>
                  </a:lnTo>
                  <a:lnTo>
                    <a:pt x="159647" y="63378"/>
                  </a:lnTo>
                  <a:lnTo>
                    <a:pt x="148649" y="69736"/>
                  </a:lnTo>
                  <a:lnTo>
                    <a:pt x="116376" y="51142"/>
                  </a:lnTo>
                  <a:lnTo>
                    <a:pt x="118541" y="49905"/>
                  </a:lnTo>
                  <a:lnTo>
                    <a:pt x="132427" y="41862"/>
                  </a:lnTo>
                  <a:lnTo>
                    <a:pt x="148443" y="32617"/>
                  </a:lnTo>
                  <a:close/>
                  <a:moveTo>
                    <a:pt x="214123" y="32754"/>
                  </a:moveTo>
                  <a:lnTo>
                    <a:pt x="240554" y="47980"/>
                  </a:lnTo>
                  <a:lnTo>
                    <a:pt x="240588" y="48014"/>
                  </a:lnTo>
                  <a:lnTo>
                    <a:pt x="246397" y="51348"/>
                  </a:lnTo>
                  <a:lnTo>
                    <a:pt x="242410" y="53651"/>
                  </a:lnTo>
                  <a:lnTo>
                    <a:pt x="230380" y="60594"/>
                  </a:lnTo>
                  <a:lnTo>
                    <a:pt x="222682" y="65027"/>
                  </a:lnTo>
                  <a:lnTo>
                    <a:pt x="214330" y="69839"/>
                  </a:lnTo>
                  <a:lnTo>
                    <a:pt x="182091" y="51211"/>
                  </a:lnTo>
                  <a:lnTo>
                    <a:pt x="187762" y="47980"/>
                  </a:lnTo>
                  <a:lnTo>
                    <a:pt x="198142" y="41965"/>
                  </a:lnTo>
                  <a:lnTo>
                    <a:pt x="200307" y="40694"/>
                  </a:lnTo>
                  <a:lnTo>
                    <a:pt x="204397" y="38322"/>
                  </a:lnTo>
                  <a:lnTo>
                    <a:pt x="207593" y="36535"/>
                  </a:lnTo>
                  <a:lnTo>
                    <a:pt x="214123" y="32754"/>
                  </a:lnTo>
                  <a:close/>
                  <a:moveTo>
                    <a:pt x="49974" y="51383"/>
                  </a:moveTo>
                  <a:lnTo>
                    <a:pt x="82212" y="70045"/>
                  </a:lnTo>
                  <a:lnTo>
                    <a:pt x="72451" y="75648"/>
                  </a:lnTo>
                  <a:lnTo>
                    <a:pt x="66196" y="79291"/>
                  </a:lnTo>
                  <a:lnTo>
                    <a:pt x="56676" y="84755"/>
                  </a:lnTo>
                  <a:lnTo>
                    <a:pt x="50180" y="88502"/>
                  </a:lnTo>
                  <a:lnTo>
                    <a:pt x="28664" y="76094"/>
                  </a:lnTo>
                  <a:lnTo>
                    <a:pt x="17941" y="69908"/>
                  </a:lnTo>
                  <a:lnTo>
                    <a:pt x="33957" y="60628"/>
                  </a:lnTo>
                  <a:lnTo>
                    <a:pt x="49974" y="51383"/>
                  </a:lnTo>
                  <a:close/>
                  <a:moveTo>
                    <a:pt x="115689" y="51520"/>
                  </a:moveTo>
                  <a:lnTo>
                    <a:pt x="118507" y="53170"/>
                  </a:lnTo>
                  <a:lnTo>
                    <a:pt x="147927" y="70148"/>
                  </a:lnTo>
                  <a:lnTo>
                    <a:pt x="131911" y="79394"/>
                  </a:lnTo>
                  <a:lnTo>
                    <a:pt x="115895" y="88639"/>
                  </a:lnTo>
                  <a:lnTo>
                    <a:pt x="103178" y="81319"/>
                  </a:lnTo>
                  <a:lnTo>
                    <a:pt x="83622" y="70045"/>
                  </a:lnTo>
                  <a:lnTo>
                    <a:pt x="99638" y="60765"/>
                  </a:lnTo>
                  <a:lnTo>
                    <a:pt x="109055" y="55369"/>
                  </a:lnTo>
                  <a:lnTo>
                    <a:pt x="115689" y="51520"/>
                  </a:lnTo>
                  <a:close/>
                  <a:moveTo>
                    <a:pt x="181369" y="51623"/>
                  </a:moveTo>
                  <a:lnTo>
                    <a:pt x="213642" y="70252"/>
                  </a:lnTo>
                  <a:lnTo>
                    <a:pt x="197626" y="79497"/>
                  </a:lnTo>
                  <a:lnTo>
                    <a:pt x="181575" y="88742"/>
                  </a:lnTo>
                  <a:lnTo>
                    <a:pt x="171608" y="82968"/>
                  </a:lnTo>
                  <a:lnTo>
                    <a:pt x="149337" y="70148"/>
                  </a:lnTo>
                  <a:lnTo>
                    <a:pt x="163909" y="61728"/>
                  </a:lnTo>
                  <a:lnTo>
                    <a:pt x="165353" y="60869"/>
                  </a:lnTo>
                  <a:lnTo>
                    <a:pt x="181369" y="51623"/>
                  </a:lnTo>
                  <a:close/>
                  <a:moveTo>
                    <a:pt x="247118" y="51761"/>
                  </a:moveTo>
                  <a:lnTo>
                    <a:pt x="265472" y="62381"/>
                  </a:lnTo>
                  <a:lnTo>
                    <a:pt x="279357" y="70389"/>
                  </a:lnTo>
                  <a:lnTo>
                    <a:pt x="271109" y="75132"/>
                  </a:lnTo>
                  <a:lnTo>
                    <a:pt x="268806" y="76472"/>
                  </a:lnTo>
                  <a:lnTo>
                    <a:pt x="263307" y="79634"/>
                  </a:lnTo>
                  <a:lnTo>
                    <a:pt x="249112" y="87849"/>
                  </a:lnTo>
                  <a:lnTo>
                    <a:pt x="247290" y="88880"/>
                  </a:lnTo>
                  <a:lnTo>
                    <a:pt x="244713" y="87368"/>
                  </a:lnTo>
                  <a:lnTo>
                    <a:pt x="215051" y="70252"/>
                  </a:lnTo>
                  <a:lnTo>
                    <a:pt x="231068" y="61006"/>
                  </a:lnTo>
                  <a:lnTo>
                    <a:pt x="234264" y="59150"/>
                  </a:lnTo>
                  <a:lnTo>
                    <a:pt x="240279" y="55679"/>
                  </a:lnTo>
                  <a:lnTo>
                    <a:pt x="247118" y="51761"/>
                  </a:lnTo>
                  <a:close/>
                  <a:moveTo>
                    <a:pt x="82934" y="70423"/>
                  </a:moveTo>
                  <a:lnTo>
                    <a:pt x="103178" y="82143"/>
                  </a:lnTo>
                  <a:lnTo>
                    <a:pt x="115173" y="89052"/>
                  </a:lnTo>
                  <a:lnTo>
                    <a:pt x="110464" y="91767"/>
                  </a:lnTo>
                  <a:lnTo>
                    <a:pt x="103178" y="95960"/>
                  </a:lnTo>
                  <a:lnTo>
                    <a:pt x="83106" y="107543"/>
                  </a:lnTo>
                  <a:lnTo>
                    <a:pt x="50867" y="88949"/>
                  </a:lnTo>
                  <a:lnTo>
                    <a:pt x="66884" y="79669"/>
                  </a:lnTo>
                  <a:lnTo>
                    <a:pt x="73173" y="76060"/>
                  </a:lnTo>
                  <a:lnTo>
                    <a:pt x="82934" y="70423"/>
                  </a:lnTo>
                  <a:close/>
                  <a:moveTo>
                    <a:pt x="148615" y="70561"/>
                  </a:moveTo>
                  <a:lnTo>
                    <a:pt x="180888" y="89155"/>
                  </a:lnTo>
                  <a:lnTo>
                    <a:pt x="164837" y="98400"/>
                  </a:lnTo>
                  <a:lnTo>
                    <a:pt x="148821" y="107680"/>
                  </a:lnTo>
                  <a:lnTo>
                    <a:pt x="133389" y="98744"/>
                  </a:lnTo>
                  <a:lnTo>
                    <a:pt x="118507" y="90152"/>
                  </a:lnTo>
                  <a:lnTo>
                    <a:pt x="116582" y="89052"/>
                  </a:lnTo>
                  <a:lnTo>
                    <a:pt x="118507" y="87917"/>
                  </a:lnTo>
                  <a:lnTo>
                    <a:pt x="130983" y="80700"/>
                  </a:lnTo>
                  <a:lnTo>
                    <a:pt x="135211" y="78294"/>
                  </a:lnTo>
                  <a:lnTo>
                    <a:pt x="148615" y="70561"/>
                  </a:lnTo>
                  <a:close/>
                  <a:moveTo>
                    <a:pt x="214330" y="70664"/>
                  </a:moveTo>
                  <a:lnTo>
                    <a:pt x="246603" y="89292"/>
                  </a:lnTo>
                  <a:lnTo>
                    <a:pt x="239488" y="93382"/>
                  </a:lnTo>
                  <a:lnTo>
                    <a:pt x="230587" y="98538"/>
                  </a:lnTo>
                  <a:lnTo>
                    <a:pt x="214570" y="107783"/>
                  </a:lnTo>
                  <a:lnTo>
                    <a:pt x="198898" y="98744"/>
                  </a:lnTo>
                  <a:lnTo>
                    <a:pt x="182297" y="89155"/>
                  </a:lnTo>
                  <a:lnTo>
                    <a:pt x="198313" y="79909"/>
                  </a:lnTo>
                  <a:lnTo>
                    <a:pt x="213264" y="71283"/>
                  </a:lnTo>
                  <a:lnTo>
                    <a:pt x="214330" y="70664"/>
                  </a:lnTo>
                  <a:close/>
                  <a:moveTo>
                    <a:pt x="50180" y="89327"/>
                  </a:moveTo>
                  <a:lnTo>
                    <a:pt x="71661" y="101734"/>
                  </a:lnTo>
                  <a:lnTo>
                    <a:pt x="81903" y="107646"/>
                  </a:lnTo>
                  <a:lnTo>
                    <a:pt x="82419" y="107955"/>
                  </a:lnTo>
                  <a:lnTo>
                    <a:pt x="58360" y="121840"/>
                  </a:lnTo>
                  <a:lnTo>
                    <a:pt x="50386" y="126446"/>
                  </a:lnTo>
                  <a:lnTo>
                    <a:pt x="22787" y="110533"/>
                  </a:lnTo>
                  <a:lnTo>
                    <a:pt x="18113" y="107852"/>
                  </a:lnTo>
                  <a:lnTo>
                    <a:pt x="34129" y="98572"/>
                  </a:lnTo>
                  <a:lnTo>
                    <a:pt x="34885" y="98160"/>
                  </a:lnTo>
                  <a:lnTo>
                    <a:pt x="50180" y="89327"/>
                  </a:lnTo>
                  <a:close/>
                  <a:moveTo>
                    <a:pt x="115895" y="89464"/>
                  </a:moveTo>
                  <a:lnTo>
                    <a:pt x="118541" y="90976"/>
                  </a:lnTo>
                  <a:lnTo>
                    <a:pt x="132014" y="98744"/>
                  </a:lnTo>
                  <a:lnTo>
                    <a:pt x="148168" y="108058"/>
                  </a:lnTo>
                  <a:lnTo>
                    <a:pt x="147859" y="108264"/>
                  </a:lnTo>
                  <a:lnTo>
                    <a:pt x="132117" y="117338"/>
                  </a:lnTo>
                  <a:lnTo>
                    <a:pt x="124281" y="121840"/>
                  </a:lnTo>
                  <a:lnTo>
                    <a:pt x="119022" y="124899"/>
                  </a:lnTo>
                  <a:lnTo>
                    <a:pt x="116101" y="126583"/>
                  </a:lnTo>
                  <a:lnTo>
                    <a:pt x="109777" y="122940"/>
                  </a:lnTo>
                  <a:lnTo>
                    <a:pt x="107921" y="121840"/>
                  </a:lnTo>
                  <a:lnTo>
                    <a:pt x="83862" y="107955"/>
                  </a:lnTo>
                  <a:lnTo>
                    <a:pt x="84378" y="107646"/>
                  </a:lnTo>
                  <a:lnTo>
                    <a:pt x="88193" y="105446"/>
                  </a:lnTo>
                  <a:lnTo>
                    <a:pt x="99878" y="98710"/>
                  </a:lnTo>
                  <a:lnTo>
                    <a:pt x="100806" y="98160"/>
                  </a:lnTo>
                  <a:lnTo>
                    <a:pt x="115895" y="89464"/>
                  </a:lnTo>
                  <a:close/>
                  <a:moveTo>
                    <a:pt x="181575" y="89567"/>
                  </a:moveTo>
                  <a:lnTo>
                    <a:pt x="213849" y="108196"/>
                  </a:lnTo>
                  <a:lnTo>
                    <a:pt x="213745" y="108230"/>
                  </a:lnTo>
                  <a:lnTo>
                    <a:pt x="197832" y="117441"/>
                  </a:lnTo>
                  <a:lnTo>
                    <a:pt x="191818" y="120912"/>
                  </a:lnTo>
                  <a:lnTo>
                    <a:pt x="190168" y="121840"/>
                  </a:lnTo>
                  <a:lnTo>
                    <a:pt x="187074" y="123628"/>
                  </a:lnTo>
                  <a:lnTo>
                    <a:pt x="181782" y="126686"/>
                  </a:lnTo>
                  <a:lnTo>
                    <a:pt x="178241" y="124624"/>
                  </a:lnTo>
                  <a:lnTo>
                    <a:pt x="173430" y="121840"/>
                  </a:lnTo>
                  <a:lnTo>
                    <a:pt x="149852" y="108264"/>
                  </a:lnTo>
                  <a:lnTo>
                    <a:pt x="149543" y="108092"/>
                  </a:lnTo>
                  <a:lnTo>
                    <a:pt x="165559" y="98813"/>
                  </a:lnTo>
                  <a:lnTo>
                    <a:pt x="165697" y="98744"/>
                  </a:lnTo>
                  <a:lnTo>
                    <a:pt x="181575" y="89567"/>
                  </a:lnTo>
                  <a:close/>
                  <a:moveTo>
                    <a:pt x="247325" y="89670"/>
                  </a:moveTo>
                  <a:lnTo>
                    <a:pt x="262997" y="98778"/>
                  </a:lnTo>
                  <a:lnTo>
                    <a:pt x="264922" y="99878"/>
                  </a:lnTo>
                  <a:lnTo>
                    <a:pt x="279460" y="108264"/>
                  </a:lnTo>
                  <a:lnTo>
                    <a:pt x="279563" y="108333"/>
                  </a:lnTo>
                  <a:lnTo>
                    <a:pt x="263547" y="117578"/>
                  </a:lnTo>
                  <a:lnTo>
                    <a:pt x="247496" y="126824"/>
                  </a:lnTo>
                  <a:lnTo>
                    <a:pt x="215361" y="108264"/>
                  </a:lnTo>
                  <a:lnTo>
                    <a:pt x="215258" y="108196"/>
                  </a:lnTo>
                  <a:lnTo>
                    <a:pt x="222544" y="103968"/>
                  </a:lnTo>
                  <a:lnTo>
                    <a:pt x="231274" y="98916"/>
                  </a:lnTo>
                  <a:lnTo>
                    <a:pt x="231618" y="98744"/>
                  </a:lnTo>
                  <a:lnTo>
                    <a:pt x="241310" y="93142"/>
                  </a:lnTo>
                  <a:lnTo>
                    <a:pt x="247325" y="89670"/>
                  </a:lnTo>
                  <a:close/>
                  <a:moveTo>
                    <a:pt x="83140" y="108367"/>
                  </a:moveTo>
                  <a:lnTo>
                    <a:pt x="105275" y="121153"/>
                  </a:lnTo>
                  <a:lnTo>
                    <a:pt x="115379" y="126996"/>
                  </a:lnTo>
                  <a:lnTo>
                    <a:pt x="104415" y="133320"/>
                  </a:lnTo>
                  <a:lnTo>
                    <a:pt x="99363" y="136241"/>
                  </a:lnTo>
                  <a:lnTo>
                    <a:pt x="83347" y="145487"/>
                  </a:lnTo>
                  <a:lnTo>
                    <a:pt x="51108" y="126858"/>
                  </a:lnTo>
                  <a:lnTo>
                    <a:pt x="67124" y="117613"/>
                  </a:lnTo>
                  <a:lnTo>
                    <a:pt x="83140" y="108367"/>
                  </a:lnTo>
                  <a:close/>
                  <a:moveTo>
                    <a:pt x="148821" y="108471"/>
                  </a:moveTo>
                  <a:lnTo>
                    <a:pt x="180441" y="126755"/>
                  </a:lnTo>
                  <a:lnTo>
                    <a:pt x="181094" y="127133"/>
                  </a:lnTo>
                  <a:lnTo>
                    <a:pt x="171333" y="132735"/>
                  </a:lnTo>
                  <a:lnTo>
                    <a:pt x="165078" y="136379"/>
                  </a:lnTo>
                  <a:lnTo>
                    <a:pt x="149062" y="145624"/>
                  </a:lnTo>
                  <a:lnTo>
                    <a:pt x="119744" y="128714"/>
                  </a:lnTo>
                  <a:lnTo>
                    <a:pt x="116788" y="126996"/>
                  </a:lnTo>
                  <a:lnTo>
                    <a:pt x="119744" y="125277"/>
                  </a:lnTo>
                  <a:lnTo>
                    <a:pt x="132805" y="117716"/>
                  </a:lnTo>
                  <a:lnTo>
                    <a:pt x="137823" y="114829"/>
                  </a:lnTo>
                  <a:lnTo>
                    <a:pt x="148821" y="108471"/>
                  </a:lnTo>
                  <a:close/>
                  <a:moveTo>
                    <a:pt x="214536" y="108574"/>
                  </a:moveTo>
                  <a:lnTo>
                    <a:pt x="246809" y="127202"/>
                  </a:lnTo>
                  <a:lnTo>
                    <a:pt x="239832" y="131223"/>
                  </a:lnTo>
                  <a:lnTo>
                    <a:pt x="214742" y="145727"/>
                  </a:lnTo>
                  <a:lnTo>
                    <a:pt x="187143" y="129780"/>
                  </a:lnTo>
                  <a:lnTo>
                    <a:pt x="184634" y="128336"/>
                  </a:lnTo>
                  <a:lnTo>
                    <a:pt x="182503" y="127099"/>
                  </a:lnTo>
                  <a:lnTo>
                    <a:pt x="198520" y="117853"/>
                  </a:lnTo>
                  <a:lnTo>
                    <a:pt x="214536" y="108574"/>
                  </a:lnTo>
                  <a:close/>
                  <a:moveTo>
                    <a:pt x="50386" y="127271"/>
                  </a:moveTo>
                  <a:lnTo>
                    <a:pt x="82659" y="145899"/>
                  </a:lnTo>
                  <a:lnTo>
                    <a:pt x="79772" y="147549"/>
                  </a:lnTo>
                  <a:lnTo>
                    <a:pt x="78088" y="148546"/>
                  </a:lnTo>
                  <a:lnTo>
                    <a:pt x="66609" y="155144"/>
                  </a:lnTo>
                  <a:lnTo>
                    <a:pt x="50558" y="164390"/>
                  </a:lnTo>
                  <a:lnTo>
                    <a:pt x="21894" y="147824"/>
                  </a:lnTo>
                  <a:lnTo>
                    <a:pt x="18319" y="145762"/>
                  </a:lnTo>
                  <a:lnTo>
                    <a:pt x="34370" y="136516"/>
                  </a:lnTo>
                  <a:lnTo>
                    <a:pt x="50386" y="127271"/>
                  </a:lnTo>
                  <a:close/>
                  <a:moveTo>
                    <a:pt x="116101" y="127374"/>
                  </a:moveTo>
                  <a:lnTo>
                    <a:pt x="119779" y="129505"/>
                  </a:lnTo>
                  <a:lnTo>
                    <a:pt x="141466" y="142015"/>
                  </a:lnTo>
                  <a:lnTo>
                    <a:pt x="148340" y="146002"/>
                  </a:lnTo>
                  <a:lnTo>
                    <a:pt x="145900" y="147446"/>
                  </a:lnTo>
                  <a:lnTo>
                    <a:pt x="132323" y="155248"/>
                  </a:lnTo>
                  <a:lnTo>
                    <a:pt x="116273" y="164527"/>
                  </a:lnTo>
                  <a:lnTo>
                    <a:pt x="104415" y="157688"/>
                  </a:lnTo>
                  <a:lnTo>
                    <a:pt x="85684" y="146861"/>
                  </a:lnTo>
                  <a:lnTo>
                    <a:pt x="84034" y="145899"/>
                  </a:lnTo>
                  <a:lnTo>
                    <a:pt x="86749" y="144318"/>
                  </a:lnTo>
                  <a:lnTo>
                    <a:pt x="100085" y="136654"/>
                  </a:lnTo>
                  <a:lnTo>
                    <a:pt x="116101" y="127374"/>
                  </a:lnTo>
                  <a:close/>
                  <a:moveTo>
                    <a:pt x="181782" y="127511"/>
                  </a:moveTo>
                  <a:lnTo>
                    <a:pt x="214055" y="146140"/>
                  </a:lnTo>
                  <a:lnTo>
                    <a:pt x="181988" y="164630"/>
                  </a:lnTo>
                  <a:lnTo>
                    <a:pt x="149749" y="146002"/>
                  </a:lnTo>
                  <a:lnTo>
                    <a:pt x="165765" y="136757"/>
                  </a:lnTo>
                  <a:lnTo>
                    <a:pt x="181782" y="127511"/>
                  </a:lnTo>
                  <a:close/>
                  <a:moveTo>
                    <a:pt x="247496" y="127649"/>
                  </a:moveTo>
                  <a:lnTo>
                    <a:pt x="279770" y="146277"/>
                  </a:lnTo>
                  <a:lnTo>
                    <a:pt x="268806" y="152601"/>
                  </a:lnTo>
                  <a:lnTo>
                    <a:pt x="263753" y="155523"/>
                  </a:lnTo>
                  <a:lnTo>
                    <a:pt x="247703" y="164768"/>
                  </a:lnTo>
                  <a:lnTo>
                    <a:pt x="215464" y="146140"/>
                  </a:lnTo>
                  <a:lnTo>
                    <a:pt x="231480" y="136894"/>
                  </a:lnTo>
                  <a:lnTo>
                    <a:pt x="247496" y="127649"/>
                  </a:lnTo>
                  <a:close/>
                  <a:moveTo>
                    <a:pt x="83347" y="146277"/>
                  </a:moveTo>
                  <a:lnTo>
                    <a:pt x="109846" y="161572"/>
                  </a:lnTo>
                  <a:lnTo>
                    <a:pt x="110155" y="161743"/>
                  </a:lnTo>
                  <a:lnTo>
                    <a:pt x="115585" y="164905"/>
                  </a:lnTo>
                  <a:lnTo>
                    <a:pt x="104415" y="171367"/>
                  </a:lnTo>
                  <a:lnTo>
                    <a:pt x="99569" y="174185"/>
                  </a:lnTo>
                  <a:lnTo>
                    <a:pt x="83518" y="183431"/>
                  </a:lnTo>
                  <a:lnTo>
                    <a:pt x="80494" y="181678"/>
                  </a:lnTo>
                  <a:lnTo>
                    <a:pt x="51280" y="164802"/>
                  </a:lnTo>
                  <a:lnTo>
                    <a:pt x="64168" y="157378"/>
                  </a:lnTo>
                  <a:lnTo>
                    <a:pt x="67296" y="155557"/>
                  </a:lnTo>
                  <a:lnTo>
                    <a:pt x="81147" y="147583"/>
                  </a:lnTo>
                  <a:lnTo>
                    <a:pt x="83347" y="146277"/>
                  </a:lnTo>
                  <a:close/>
                  <a:moveTo>
                    <a:pt x="149027" y="146415"/>
                  </a:moveTo>
                  <a:lnTo>
                    <a:pt x="165662" y="156004"/>
                  </a:lnTo>
                  <a:lnTo>
                    <a:pt x="181300" y="165043"/>
                  </a:lnTo>
                  <a:lnTo>
                    <a:pt x="165250" y="174288"/>
                  </a:lnTo>
                  <a:lnTo>
                    <a:pt x="151742" y="182090"/>
                  </a:lnTo>
                  <a:lnTo>
                    <a:pt x="149233" y="183534"/>
                  </a:lnTo>
                  <a:lnTo>
                    <a:pt x="116995" y="164905"/>
                  </a:lnTo>
                  <a:lnTo>
                    <a:pt x="119744" y="163324"/>
                  </a:lnTo>
                  <a:lnTo>
                    <a:pt x="133011" y="155660"/>
                  </a:lnTo>
                  <a:lnTo>
                    <a:pt x="149027" y="146415"/>
                  </a:lnTo>
                  <a:close/>
                  <a:moveTo>
                    <a:pt x="214742" y="146552"/>
                  </a:moveTo>
                  <a:lnTo>
                    <a:pt x="241172" y="161812"/>
                  </a:lnTo>
                  <a:lnTo>
                    <a:pt x="247015" y="165180"/>
                  </a:lnTo>
                  <a:lnTo>
                    <a:pt x="230999" y="174426"/>
                  </a:lnTo>
                  <a:lnTo>
                    <a:pt x="214948" y="183671"/>
                  </a:lnTo>
                  <a:lnTo>
                    <a:pt x="182710" y="165077"/>
                  </a:lnTo>
                  <a:lnTo>
                    <a:pt x="198726" y="155797"/>
                  </a:lnTo>
                  <a:lnTo>
                    <a:pt x="205015" y="152189"/>
                  </a:lnTo>
                  <a:lnTo>
                    <a:pt x="211958" y="148167"/>
                  </a:lnTo>
                  <a:lnTo>
                    <a:pt x="214742" y="146552"/>
                  </a:lnTo>
                  <a:close/>
                  <a:moveTo>
                    <a:pt x="26465" y="0"/>
                  </a:moveTo>
                  <a:lnTo>
                    <a:pt x="49046" y="13060"/>
                  </a:lnTo>
                  <a:lnTo>
                    <a:pt x="43546" y="16222"/>
                  </a:lnTo>
                  <a:lnTo>
                    <a:pt x="17013" y="31551"/>
                  </a:lnTo>
                  <a:lnTo>
                    <a:pt x="16669" y="31379"/>
                  </a:lnTo>
                  <a:lnTo>
                    <a:pt x="16223" y="31105"/>
                  </a:lnTo>
                  <a:lnTo>
                    <a:pt x="0" y="21722"/>
                  </a:lnTo>
                  <a:lnTo>
                    <a:pt x="0" y="22546"/>
                  </a:lnTo>
                  <a:lnTo>
                    <a:pt x="16291" y="31964"/>
                  </a:lnTo>
                  <a:lnTo>
                    <a:pt x="13301" y="33682"/>
                  </a:lnTo>
                  <a:lnTo>
                    <a:pt x="275" y="41209"/>
                  </a:lnTo>
                  <a:lnTo>
                    <a:pt x="0" y="41347"/>
                  </a:lnTo>
                  <a:lnTo>
                    <a:pt x="0" y="42172"/>
                  </a:lnTo>
                  <a:lnTo>
                    <a:pt x="962" y="41622"/>
                  </a:lnTo>
                  <a:lnTo>
                    <a:pt x="14779" y="33648"/>
                  </a:lnTo>
                  <a:lnTo>
                    <a:pt x="17013" y="32342"/>
                  </a:lnTo>
                  <a:lnTo>
                    <a:pt x="49252" y="50970"/>
                  </a:lnTo>
                  <a:lnTo>
                    <a:pt x="33236" y="60216"/>
                  </a:lnTo>
                  <a:lnTo>
                    <a:pt x="17219" y="69495"/>
                  </a:lnTo>
                  <a:lnTo>
                    <a:pt x="0" y="59563"/>
                  </a:lnTo>
                  <a:lnTo>
                    <a:pt x="0" y="60387"/>
                  </a:lnTo>
                  <a:lnTo>
                    <a:pt x="16497" y="69908"/>
                  </a:lnTo>
                  <a:lnTo>
                    <a:pt x="481" y="79153"/>
                  </a:lnTo>
                  <a:lnTo>
                    <a:pt x="0" y="79428"/>
                  </a:lnTo>
                  <a:lnTo>
                    <a:pt x="0" y="80219"/>
                  </a:lnTo>
                  <a:lnTo>
                    <a:pt x="1169" y="79566"/>
                  </a:lnTo>
                  <a:lnTo>
                    <a:pt x="17219" y="70286"/>
                  </a:lnTo>
                  <a:lnTo>
                    <a:pt x="49458" y="88949"/>
                  </a:lnTo>
                  <a:lnTo>
                    <a:pt x="33442" y="98194"/>
                  </a:lnTo>
                  <a:lnTo>
                    <a:pt x="28802" y="100840"/>
                  </a:lnTo>
                  <a:lnTo>
                    <a:pt x="17425" y="107405"/>
                  </a:lnTo>
                  <a:lnTo>
                    <a:pt x="11205" y="103831"/>
                  </a:lnTo>
                  <a:lnTo>
                    <a:pt x="34" y="97369"/>
                  </a:lnTo>
                  <a:lnTo>
                    <a:pt x="34" y="98194"/>
                  </a:lnTo>
                  <a:lnTo>
                    <a:pt x="447" y="98435"/>
                  </a:lnTo>
                  <a:lnTo>
                    <a:pt x="16429" y="107646"/>
                  </a:lnTo>
                  <a:lnTo>
                    <a:pt x="16738" y="107817"/>
                  </a:lnTo>
                  <a:lnTo>
                    <a:pt x="687" y="117097"/>
                  </a:lnTo>
                  <a:lnTo>
                    <a:pt x="0" y="117475"/>
                  </a:lnTo>
                  <a:lnTo>
                    <a:pt x="0" y="118300"/>
                  </a:lnTo>
                  <a:lnTo>
                    <a:pt x="1375" y="117475"/>
                  </a:lnTo>
                  <a:lnTo>
                    <a:pt x="17425" y="108230"/>
                  </a:lnTo>
                  <a:lnTo>
                    <a:pt x="21481" y="110601"/>
                  </a:lnTo>
                  <a:lnTo>
                    <a:pt x="39525" y="121015"/>
                  </a:lnTo>
                  <a:lnTo>
                    <a:pt x="49664" y="126858"/>
                  </a:lnTo>
                  <a:lnTo>
                    <a:pt x="33648" y="136104"/>
                  </a:lnTo>
                  <a:lnTo>
                    <a:pt x="25227" y="140984"/>
                  </a:lnTo>
                  <a:lnTo>
                    <a:pt x="20072" y="143974"/>
                  </a:lnTo>
                  <a:lnTo>
                    <a:pt x="17632" y="145349"/>
                  </a:lnTo>
                  <a:lnTo>
                    <a:pt x="16910" y="144937"/>
                  </a:lnTo>
                  <a:lnTo>
                    <a:pt x="16841" y="144902"/>
                  </a:lnTo>
                  <a:lnTo>
                    <a:pt x="0" y="135210"/>
                  </a:lnTo>
                  <a:lnTo>
                    <a:pt x="0" y="136001"/>
                  </a:lnTo>
                  <a:lnTo>
                    <a:pt x="16910" y="145762"/>
                  </a:lnTo>
                  <a:lnTo>
                    <a:pt x="7149" y="151398"/>
                  </a:lnTo>
                  <a:lnTo>
                    <a:pt x="894" y="155007"/>
                  </a:lnTo>
                  <a:lnTo>
                    <a:pt x="0" y="155523"/>
                  </a:lnTo>
                  <a:lnTo>
                    <a:pt x="0" y="156347"/>
                  </a:lnTo>
                  <a:lnTo>
                    <a:pt x="1581" y="155419"/>
                  </a:lnTo>
                  <a:lnTo>
                    <a:pt x="12442" y="149164"/>
                  </a:lnTo>
                  <a:lnTo>
                    <a:pt x="17632" y="146174"/>
                  </a:lnTo>
                  <a:lnTo>
                    <a:pt x="44646" y="161778"/>
                  </a:lnTo>
                  <a:lnTo>
                    <a:pt x="49870" y="164768"/>
                  </a:lnTo>
                  <a:lnTo>
                    <a:pt x="33854" y="174013"/>
                  </a:lnTo>
                  <a:lnTo>
                    <a:pt x="17838" y="183259"/>
                  </a:lnTo>
                  <a:lnTo>
                    <a:pt x="0" y="173017"/>
                  </a:lnTo>
                  <a:lnTo>
                    <a:pt x="0" y="173842"/>
                  </a:lnTo>
                  <a:lnTo>
                    <a:pt x="17116" y="183706"/>
                  </a:lnTo>
                  <a:lnTo>
                    <a:pt x="1100" y="192951"/>
                  </a:lnTo>
                  <a:lnTo>
                    <a:pt x="447" y="193329"/>
                  </a:lnTo>
                  <a:lnTo>
                    <a:pt x="1856" y="193329"/>
                  </a:lnTo>
                  <a:lnTo>
                    <a:pt x="17838" y="184118"/>
                  </a:lnTo>
                  <a:lnTo>
                    <a:pt x="33785" y="193329"/>
                  </a:lnTo>
                  <a:lnTo>
                    <a:pt x="35195" y="193329"/>
                  </a:lnTo>
                  <a:lnTo>
                    <a:pt x="29283" y="189927"/>
                  </a:lnTo>
                  <a:lnTo>
                    <a:pt x="18525" y="183706"/>
                  </a:lnTo>
                  <a:lnTo>
                    <a:pt x="34576" y="174460"/>
                  </a:lnTo>
                  <a:lnTo>
                    <a:pt x="50592" y="165215"/>
                  </a:lnTo>
                  <a:lnTo>
                    <a:pt x="82831" y="183843"/>
                  </a:lnTo>
                  <a:lnTo>
                    <a:pt x="73070" y="189480"/>
                  </a:lnTo>
                  <a:lnTo>
                    <a:pt x="66815" y="193089"/>
                  </a:lnTo>
                  <a:lnTo>
                    <a:pt x="66368" y="193329"/>
                  </a:lnTo>
                  <a:lnTo>
                    <a:pt x="67777" y="193329"/>
                  </a:lnTo>
                  <a:lnTo>
                    <a:pt x="83553" y="184256"/>
                  </a:lnTo>
                  <a:lnTo>
                    <a:pt x="99294" y="193329"/>
                  </a:lnTo>
                  <a:lnTo>
                    <a:pt x="100703" y="193329"/>
                  </a:lnTo>
                  <a:lnTo>
                    <a:pt x="84240" y="183843"/>
                  </a:lnTo>
                  <a:lnTo>
                    <a:pt x="100257" y="174563"/>
                  </a:lnTo>
                  <a:lnTo>
                    <a:pt x="116307" y="165318"/>
                  </a:lnTo>
                  <a:lnTo>
                    <a:pt x="119744" y="167311"/>
                  </a:lnTo>
                  <a:lnTo>
                    <a:pt x="138613" y="178206"/>
                  </a:lnTo>
                  <a:lnTo>
                    <a:pt x="148512" y="183946"/>
                  </a:lnTo>
                  <a:lnTo>
                    <a:pt x="132495" y="193192"/>
                  </a:lnTo>
                  <a:lnTo>
                    <a:pt x="132289" y="193329"/>
                  </a:lnTo>
                  <a:lnTo>
                    <a:pt x="133698" y="193329"/>
                  </a:lnTo>
                  <a:lnTo>
                    <a:pt x="135829" y="192126"/>
                  </a:lnTo>
                  <a:lnTo>
                    <a:pt x="149233" y="184393"/>
                  </a:lnTo>
                  <a:lnTo>
                    <a:pt x="164803" y="193329"/>
                  </a:lnTo>
                  <a:lnTo>
                    <a:pt x="166212" y="193329"/>
                  </a:lnTo>
                  <a:lnTo>
                    <a:pt x="149955" y="183946"/>
                  </a:lnTo>
                  <a:lnTo>
                    <a:pt x="157791" y="179409"/>
                  </a:lnTo>
                  <a:lnTo>
                    <a:pt x="165937" y="174701"/>
                  </a:lnTo>
                  <a:lnTo>
                    <a:pt x="181988" y="165455"/>
                  </a:lnTo>
                  <a:lnTo>
                    <a:pt x="214227" y="184049"/>
                  </a:lnTo>
                  <a:lnTo>
                    <a:pt x="201510" y="191439"/>
                  </a:lnTo>
                  <a:lnTo>
                    <a:pt x="198245" y="193329"/>
                  </a:lnTo>
                  <a:lnTo>
                    <a:pt x="199619" y="193329"/>
                  </a:lnTo>
                  <a:lnTo>
                    <a:pt x="214983" y="184462"/>
                  </a:lnTo>
                  <a:lnTo>
                    <a:pt x="230312" y="193329"/>
                  </a:lnTo>
                  <a:lnTo>
                    <a:pt x="231721" y="193329"/>
                  </a:lnTo>
                  <a:lnTo>
                    <a:pt x="215670" y="184084"/>
                  </a:lnTo>
                  <a:lnTo>
                    <a:pt x="231686" y="174804"/>
                  </a:lnTo>
                  <a:lnTo>
                    <a:pt x="237598" y="171436"/>
                  </a:lnTo>
                  <a:lnTo>
                    <a:pt x="238492" y="170886"/>
                  </a:lnTo>
                  <a:lnTo>
                    <a:pt x="247703" y="165593"/>
                  </a:lnTo>
                  <a:lnTo>
                    <a:pt x="270455" y="178722"/>
                  </a:lnTo>
                  <a:lnTo>
                    <a:pt x="279907" y="184187"/>
                  </a:lnTo>
                  <a:lnTo>
                    <a:pt x="275405" y="186799"/>
                  </a:lnTo>
                  <a:lnTo>
                    <a:pt x="269974" y="189927"/>
                  </a:lnTo>
                  <a:lnTo>
                    <a:pt x="269356" y="190305"/>
                  </a:lnTo>
                  <a:lnTo>
                    <a:pt x="268221" y="190958"/>
                  </a:lnTo>
                  <a:lnTo>
                    <a:pt x="264131" y="193329"/>
                  </a:lnTo>
                  <a:lnTo>
                    <a:pt x="265541" y="193329"/>
                  </a:lnTo>
                  <a:lnTo>
                    <a:pt x="269390" y="191095"/>
                  </a:lnTo>
                  <a:lnTo>
                    <a:pt x="280663" y="184599"/>
                  </a:lnTo>
                  <a:lnTo>
                    <a:pt x="284478" y="186799"/>
                  </a:lnTo>
                  <a:lnTo>
                    <a:pt x="284478" y="185974"/>
                  </a:lnTo>
                  <a:lnTo>
                    <a:pt x="281385" y="184187"/>
                  </a:lnTo>
                  <a:lnTo>
                    <a:pt x="284478" y="182400"/>
                  </a:lnTo>
                  <a:lnTo>
                    <a:pt x="284478" y="181575"/>
                  </a:lnTo>
                  <a:lnTo>
                    <a:pt x="280663" y="183774"/>
                  </a:lnTo>
                  <a:lnTo>
                    <a:pt x="269390" y="177279"/>
                  </a:lnTo>
                  <a:lnTo>
                    <a:pt x="248424" y="165146"/>
                  </a:lnTo>
                  <a:lnTo>
                    <a:pt x="254267" y="161778"/>
                  </a:lnTo>
                  <a:lnTo>
                    <a:pt x="264441" y="155901"/>
                  </a:lnTo>
                  <a:lnTo>
                    <a:pt x="269390" y="153048"/>
                  </a:lnTo>
                  <a:lnTo>
                    <a:pt x="280457" y="146655"/>
                  </a:lnTo>
                  <a:lnTo>
                    <a:pt x="284478" y="148992"/>
                  </a:lnTo>
                  <a:lnTo>
                    <a:pt x="284478" y="148167"/>
                  </a:lnTo>
                  <a:lnTo>
                    <a:pt x="281179" y="146243"/>
                  </a:lnTo>
                  <a:lnTo>
                    <a:pt x="284478" y="144318"/>
                  </a:lnTo>
                  <a:lnTo>
                    <a:pt x="284478" y="143493"/>
                  </a:lnTo>
                  <a:lnTo>
                    <a:pt x="280457" y="145830"/>
                  </a:lnTo>
                  <a:lnTo>
                    <a:pt x="270009" y="139816"/>
                  </a:lnTo>
                  <a:lnTo>
                    <a:pt x="269390" y="139438"/>
                  </a:lnTo>
                  <a:lnTo>
                    <a:pt x="268771" y="139094"/>
                  </a:lnTo>
                  <a:lnTo>
                    <a:pt x="248218" y="127202"/>
                  </a:lnTo>
                  <a:lnTo>
                    <a:pt x="264235" y="117957"/>
                  </a:lnTo>
                  <a:lnTo>
                    <a:pt x="268771" y="115344"/>
                  </a:lnTo>
                  <a:lnTo>
                    <a:pt x="269390" y="114966"/>
                  </a:lnTo>
                  <a:lnTo>
                    <a:pt x="280251" y="108711"/>
                  </a:lnTo>
                  <a:lnTo>
                    <a:pt x="284478" y="111151"/>
                  </a:lnTo>
                  <a:lnTo>
                    <a:pt x="284478" y="110361"/>
                  </a:lnTo>
                  <a:lnTo>
                    <a:pt x="280973" y="108299"/>
                  </a:lnTo>
                  <a:lnTo>
                    <a:pt x="281076" y="108264"/>
                  </a:lnTo>
                  <a:lnTo>
                    <a:pt x="284513" y="106271"/>
                  </a:lnTo>
                  <a:lnTo>
                    <a:pt x="284513" y="105446"/>
                  </a:lnTo>
                  <a:lnTo>
                    <a:pt x="280663" y="107680"/>
                  </a:lnTo>
                  <a:lnTo>
                    <a:pt x="280285" y="107886"/>
                  </a:lnTo>
                  <a:lnTo>
                    <a:pt x="275095" y="104896"/>
                  </a:lnTo>
                  <a:lnTo>
                    <a:pt x="269424" y="101631"/>
                  </a:lnTo>
                  <a:lnTo>
                    <a:pt x="268806" y="101287"/>
                  </a:lnTo>
                  <a:lnTo>
                    <a:pt x="266228" y="99775"/>
                  </a:lnTo>
                  <a:lnTo>
                    <a:pt x="255745" y="93726"/>
                  </a:lnTo>
                  <a:lnTo>
                    <a:pt x="248012" y="89258"/>
                  </a:lnTo>
                  <a:lnTo>
                    <a:pt x="260351" y="82143"/>
                  </a:lnTo>
                  <a:lnTo>
                    <a:pt x="264028" y="80012"/>
                  </a:lnTo>
                  <a:lnTo>
                    <a:pt x="264784" y="79566"/>
                  </a:lnTo>
                  <a:lnTo>
                    <a:pt x="268806" y="77263"/>
                  </a:lnTo>
                  <a:lnTo>
                    <a:pt x="280079" y="70767"/>
                  </a:lnTo>
                  <a:lnTo>
                    <a:pt x="284513" y="73345"/>
                  </a:lnTo>
                  <a:lnTo>
                    <a:pt x="284513" y="72520"/>
                  </a:lnTo>
                  <a:lnTo>
                    <a:pt x="280766" y="70355"/>
                  </a:lnTo>
                  <a:lnTo>
                    <a:pt x="284513" y="68224"/>
                  </a:lnTo>
                  <a:lnTo>
                    <a:pt x="284513" y="67399"/>
                  </a:lnTo>
                  <a:lnTo>
                    <a:pt x="280079" y="69977"/>
                  </a:lnTo>
                  <a:lnTo>
                    <a:pt x="268806" y="63446"/>
                  </a:lnTo>
                  <a:lnTo>
                    <a:pt x="247806" y="51348"/>
                  </a:lnTo>
                  <a:lnTo>
                    <a:pt x="253649" y="47946"/>
                  </a:lnTo>
                  <a:lnTo>
                    <a:pt x="263822" y="42103"/>
                  </a:lnTo>
                  <a:lnTo>
                    <a:pt x="275061" y="35607"/>
                  </a:lnTo>
                  <a:lnTo>
                    <a:pt x="279838" y="32857"/>
                  </a:lnTo>
                  <a:lnTo>
                    <a:pt x="284478" y="35538"/>
                  </a:lnTo>
                  <a:lnTo>
                    <a:pt x="284478" y="34713"/>
                  </a:lnTo>
                  <a:lnTo>
                    <a:pt x="280560" y="32445"/>
                  </a:lnTo>
                  <a:lnTo>
                    <a:pt x="284478" y="30142"/>
                  </a:lnTo>
                  <a:lnTo>
                    <a:pt x="284478" y="29352"/>
                  </a:lnTo>
                  <a:lnTo>
                    <a:pt x="279838" y="32032"/>
                  </a:lnTo>
                  <a:lnTo>
                    <a:pt x="269390" y="26018"/>
                  </a:lnTo>
                  <a:lnTo>
                    <a:pt x="268771" y="25640"/>
                  </a:lnTo>
                  <a:lnTo>
                    <a:pt x="268153" y="25296"/>
                  </a:lnTo>
                  <a:lnTo>
                    <a:pt x="260694" y="21000"/>
                  </a:lnTo>
                  <a:lnTo>
                    <a:pt x="247600" y="13439"/>
                  </a:lnTo>
                  <a:lnTo>
                    <a:pt x="263616" y="4193"/>
                  </a:lnTo>
                  <a:lnTo>
                    <a:pt x="268153" y="1547"/>
                  </a:lnTo>
                  <a:lnTo>
                    <a:pt x="270799" y="0"/>
                  </a:lnTo>
                  <a:lnTo>
                    <a:pt x="269390" y="0"/>
                  </a:lnTo>
                  <a:lnTo>
                    <a:pt x="262929" y="3746"/>
                  </a:lnTo>
                  <a:lnTo>
                    <a:pt x="261279" y="4709"/>
                  </a:lnTo>
                  <a:lnTo>
                    <a:pt x="246878" y="12992"/>
                  </a:lnTo>
                  <a:lnTo>
                    <a:pt x="224400" y="0"/>
                  </a:lnTo>
                  <a:lnTo>
                    <a:pt x="222991" y="0"/>
                  </a:lnTo>
                  <a:lnTo>
                    <a:pt x="246190" y="13404"/>
                  </a:lnTo>
                  <a:lnTo>
                    <a:pt x="239213" y="17425"/>
                  </a:lnTo>
                  <a:lnTo>
                    <a:pt x="214123" y="31895"/>
                  </a:lnTo>
                  <a:lnTo>
                    <a:pt x="186525" y="15982"/>
                  </a:lnTo>
                  <a:lnTo>
                    <a:pt x="184016" y="14504"/>
                  </a:lnTo>
                  <a:lnTo>
                    <a:pt x="181885" y="13301"/>
                  </a:lnTo>
                  <a:lnTo>
                    <a:pt x="197901" y="4021"/>
                  </a:lnTo>
                  <a:lnTo>
                    <a:pt x="204878" y="0"/>
                  </a:lnTo>
                  <a:lnTo>
                    <a:pt x="203469" y="0"/>
                  </a:lnTo>
                  <a:lnTo>
                    <a:pt x="197214" y="3609"/>
                  </a:lnTo>
                  <a:lnTo>
                    <a:pt x="181163" y="12889"/>
                  </a:lnTo>
                  <a:lnTo>
                    <a:pt x="177623" y="10826"/>
                  </a:lnTo>
                  <a:lnTo>
                    <a:pt x="172811" y="8042"/>
                  </a:lnTo>
                  <a:lnTo>
                    <a:pt x="158891" y="0"/>
                  </a:lnTo>
                  <a:lnTo>
                    <a:pt x="157482" y="0"/>
                  </a:lnTo>
                  <a:lnTo>
                    <a:pt x="176007" y="10723"/>
                  </a:lnTo>
                  <a:lnTo>
                    <a:pt x="180476" y="13301"/>
                  </a:lnTo>
                  <a:lnTo>
                    <a:pt x="170714" y="18903"/>
                  </a:lnTo>
                  <a:lnTo>
                    <a:pt x="164459" y="22512"/>
                  </a:lnTo>
                  <a:lnTo>
                    <a:pt x="148443" y="31792"/>
                  </a:lnTo>
                  <a:lnTo>
                    <a:pt x="138991" y="26361"/>
                  </a:lnTo>
                  <a:lnTo>
                    <a:pt x="118507" y="14504"/>
                  </a:lnTo>
                  <a:lnTo>
                    <a:pt x="116170" y="13164"/>
                  </a:lnTo>
                  <a:lnTo>
                    <a:pt x="118507" y="11823"/>
                  </a:lnTo>
                  <a:lnTo>
                    <a:pt x="132186" y="3918"/>
                  </a:lnTo>
                  <a:lnTo>
                    <a:pt x="137204" y="1031"/>
                  </a:lnTo>
                  <a:lnTo>
                    <a:pt x="138957" y="0"/>
                  </a:lnTo>
                  <a:lnTo>
                    <a:pt x="137548" y="0"/>
                  </a:lnTo>
                  <a:lnTo>
                    <a:pt x="131499" y="3506"/>
                  </a:lnTo>
                  <a:lnTo>
                    <a:pt x="123628" y="8042"/>
                  </a:lnTo>
                  <a:lnTo>
                    <a:pt x="118026" y="11273"/>
                  </a:lnTo>
                  <a:lnTo>
                    <a:pt x="115482" y="12751"/>
                  </a:lnTo>
                  <a:lnTo>
                    <a:pt x="107302" y="8042"/>
                  </a:lnTo>
                  <a:lnTo>
                    <a:pt x="103212" y="5671"/>
                  </a:lnTo>
                  <a:lnTo>
                    <a:pt x="93383" y="0"/>
                  </a:lnTo>
                  <a:lnTo>
                    <a:pt x="91973" y="0"/>
                  </a:lnTo>
                  <a:lnTo>
                    <a:pt x="114761" y="13164"/>
                  </a:lnTo>
                  <a:lnTo>
                    <a:pt x="103178" y="19831"/>
                  </a:lnTo>
                  <a:lnTo>
                    <a:pt x="98744" y="22409"/>
                  </a:lnTo>
                  <a:lnTo>
                    <a:pt x="94757" y="24712"/>
                  </a:lnTo>
                  <a:lnTo>
                    <a:pt x="82728" y="31654"/>
                  </a:lnTo>
                  <a:lnTo>
                    <a:pt x="50455" y="13060"/>
                  </a:lnTo>
                  <a:lnTo>
                    <a:pt x="55473" y="10139"/>
                  </a:lnTo>
                  <a:lnTo>
                    <a:pt x="66471" y="3781"/>
                  </a:lnTo>
                  <a:lnTo>
                    <a:pt x="73036" y="0"/>
                  </a:lnTo>
                  <a:lnTo>
                    <a:pt x="71627" y="0"/>
                  </a:lnTo>
                  <a:lnTo>
                    <a:pt x="49767" y="12648"/>
                  </a:lnTo>
                  <a:lnTo>
                    <a:pt x="44131" y="9383"/>
                  </a:lnTo>
                  <a:lnTo>
                    <a:pt x="27874"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15"/>
            <p:cNvSpPr/>
            <p:nvPr/>
          </p:nvSpPr>
          <p:spPr>
            <a:xfrm>
              <a:off x="238125" y="422400"/>
              <a:ext cx="178725" cy="103125"/>
            </a:xfrm>
            <a:custGeom>
              <a:avLst/>
              <a:gdLst/>
              <a:ahLst/>
              <a:cxnLst/>
              <a:rect l="l" t="t" r="r" b="b"/>
              <a:pathLst>
                <a:path w="7149" h="4125" extrusionOk="0">
                  <a:moveTo>
                    <a:pt x="5705" y="0"/>
                  </a:moveTo>
                  <a:lnTo>
                    <a:pt x="69" y="3265"/>
                  </a:lnTo>
                  <a:lnTo>
                    <a:pt x="0" y="3299"/>
                  </a:lnTo>
                  <a:lnTo>
                    <a:pt x="0" y="4124"/>
                  </a:lnTo>
                  <a:lnTo>
                    <a:pt x="756" y="3678"/>
                  </a:lnTo>
                  <a:lnTo>
                    <a:pt x="7149"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 name="Google Shape;51;p15"/>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Font typeface="Raleway Black"/>
              <a:buNone/>
              <a:defRPr b="0">
                <a:latin typeface="Raleway Black"/>
                <a:ea typeface="Raleway Black"/>
                <a:cs typeface="Raleway Black"/>
                <a:sym typeface="Raleway Black"/>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52" name="Google Shape;52;p15"/>
          <p:cNvSpPr txBox="1">
            <a:spLocks noGrp="1"/>
          </p:cNvSpPr>
          <p:nvPr>
            <p:ph type="body" idx="1"/>
          </p:nvPr>
        </p:nvSpPr>
        <p:spPr>
          <a:xfrm>
            <a:off x="720000" y="1158502"/>
            <a:ext cx="7704000" cy="34164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SzPts val="1200"/>
              <a:buFont typeface="Manrope"/>
              <a:buChar char="●"/>
              <a:defRPr>
                <a:latin typeface="Manrope"/>
                <a:ea typeface="Manrope"/>
                <a:cs typeface="Manrope"/>
                <a:sym typeface="Manrope"/>
              </a:defRPr>
            </a:lvl1pPr>
            <a:lvl2pPr marL="914400" lvl="1" indent="-304800" algn="l">
              <a:lnSpc>
                <a:spcPct val="100000"/>
              </a:lnSpc>
              <a:spcBef>
                <a:spcPts val="0"/>
              </a:spcBef>
              <a:spcAft>
                <a:spcPts val="0"/>
              </a:spcAft>
              <a:buSzPts val="1200"/>
              <a:buFont typeface="Manrope"/>
              <a:buChar char="○"/>
              <a:defRPr>
                <a:latin typeface="Manrope"/>
                <a:ea typeface="Manrope"/>
                <a:cs typeface="Manrope"/>
                <a:sym typeface="Manrope"/>
              </a:defRPr>
            </a:lvl2pPr>
            <a:lvl3pPr marL="1371600" lvl="2" indent="-304800" algn="l">
              <a:lnSpc>
                <a:spcPct val="100000"/>
              </a:lnSpc>
              <a:spcBef>
                <a:spcPts val="0"/>
              </a:spcBef>
              <a:spcAft>
                <a:spcPts val="0"/>
              </a:spcAft>
              <a:buSzPts val="1200"/>
              <a:buFont typeface="Manrope"/>
              <a:buChar char="■"/>
              <a:defRPr>
                <a:latin typeface="Manrope"/>
                <a:ea typeface="Manrope"/>
                <a:cs typeface="Manrope"/>
                <a:sym typeface="Manrope"/>
              </a:defRPr>
            </a:lvl3pPr>
            <a:lvl4pPr marL="1828800" lvl="3" indent="-304800" algn="l">
              <a:lnSpc>
                <a:spcPct val="100000"/>
              </a:lnSpc>
              <a:spcBef>
                <a:spcPts val="0"/>
              </a:spcBef>
              <a:spcAft>
                <a:spcPts val="0"/>
              </a:spcAft>
              <a:buSzPts val="1200"/>
              <a:buFont typeface="Manrope"/>
              <a:buChar char="●"/>
              <a:defRPr>
                <a:latin typeface="Manrope"/>
                <a:ea typeface="Manrope"/>
                <a:cs typeface="Manrope"/>
                <a:sym typeface="Manrope"/>
              </a:defRPr>
            </a:lvl4pPr>
            <a:lvl5pPr marL="2286000" lvl="4" indent="-304800" algn="l">
              <a:lnSpc>
                <a:spcPct val="100000"/>
              </a:lnSpc>
              <a:spcBef>
                <a:spcPts val="0"/>
              </a:spcBef>
              <a:spcAft>
                <a:spcPts val="0"/>
              </a:spcAft>
              <a:buSzPts val="1200"/>
              <a:buFont typeface="Manrope"/>
              <a:buChar char="○"/>
              <a:defRPr>
                <a:latin typeface="Manrope"/>
                <a:ea typeface="Manrope"/>
                <a:cs typeface="Manrope"/>
                <a:sym typeface="Manrope"/>
              </a:defRPr>
            </a:lvl5pPr>
            <a:lvl6pPr marL="2743200" lvl="5" indent="-304800" algn="l">
              <a:lnSpc>
                <a:spcPct val="100000"/>
              </a:lnSpc>
              <a:spcBef>
                <a:spcPts val="0"/>
              </a:spcBef>
              <a:spcAft>
                <a:spcPts val="0"/>
              </a:spcAft>
              <a:buSzPts val="1200"/>
              <a:buFont typeface="Manrope"/>
              <a:buChar char="■"/>
              <a:defRPr>
                <a:latin typeface="Manrope"/>
                <a:ea typeface="Manrope"/>
                <a:cs typeface="Manrope"/>
                <a:sym typeface="Manrope"/>
              </a:defRPr>
            </a:lvl6pPr>
            <a:lvl7pPr marL="3200400" lvl="6" indent="-304800" algn="l">
              <a:lnSpc>
                <a:spcPct val="100000"/>
              </a:lnSpc>
              <a:spcBef>
                <a:spcPts val="0"/>
              </a:spcBef>
              <a:spcAft>
                <a:spcPts val="0"/>
              </a:spcAft>
              <a:buSzPts val="1200"/>
              <a:buFont typeface="Manrope"/>
              <a:buChar char="●"/>
              <a:defRPr>
                <a:latin typeface="Manrope"/>
                <a:ea typeface="Manrope"/>
                <a:cs typeface="Manrope"/>
                <a:sym typeface="Manrope"/>
              </a:defRPr>
            </a:lvl7pPr>
            <a:lvl8pPr marL="3657600" lvl="7" indent="-304800" algn="l">
              <a:lnSpc>
                <a:spcPct val="100000"/>
              </a:lnSpc>
              <a:spcBef>
                <a:spcPts val="0"/>
              </a:spcBef>
              <a:spcAft>
                <a:spcPts val="0"/>
              </a:spcAft>
              <a:buSzPts val="1200"/>
              <a:buFont typeface="Manrope"/>
              <a:buChar char="○"/>
              <a:defRPr>
                <a:latin typeface="Manrope"/>
                <a:ea typeface="Manrope"/>
                <a:cs typeface="Manrope"/>
                <a:sym typeface="Manrope"/>
              </a:defRPr>
            </a:lvl8pPr>
            <a:lvl9pPr marL="4114800" lvl="8" indent="-304800" algn="l">
              <a:lnSpc>
                <a:spcPct val="100000"/>
              </a:lnSpc>
              <a:spcBef>
                <a:spcPts val="0"/>
              </a:spcBef>
              <a:spcAft>
                <a:spcPts val="0"/>
              </a:spcAft>
              <a:buSzPts val="1200"/>
              <a:buFont typeface="Manrope"/>
              <a:buChar char="■"/>
              <a:defRPr>
                <a:latin typeface="Manrope"/>
                <a:ea typeface="Manrope"/>
                <a:cs typeface="Manrope"/>
                <a:sym typeface="Manrop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sp>
        <p:nvSpPr>
          <p:cNvPr id="54" name="Google Shape;54;p16"/>
          <p:cNvSpPr/>
          <p:nvPr/>
        </p:nvSpPr>
        <p:spPr>
          <a:xfrm rot="10800000">
            <a:off x="-2758075" y="2077560"/>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16"/>
          <p:cNvSpPr/>
          <p:nvPr/>
        </p:nvSpPr>
        <p:spPr>
          <a:xfrm>
            <a:off x="3985275" y="0"/>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6" name="Google Shape;56;p16"/>
          <p:cNvGrpSpPr/>
          <p:nvPr/>
        </p:nvGrpSpPr>
        <p:grpSpPr>
          <a:xfrm>
            <a:off x="8" y="-558060"/>
            <a:ext cx="9144248" cy="6213626"/>
            <a:chOff x="238125" y="422400"/>
            <a:chExt cx="7112825" cy="4833250"/>
          </a:xfrm>
        </p:grpSpPr>
        <p:sp>
          <p:nvSpPr>
            <p:cNvPr id="57" name="Google Shape;57;p16"/>
            <p:cNvSpPr/>
            <p:nvPr/>
          </p:nvSpPr>
          <p:spPr>
            <a:xfrm>
              <a:off x="238125" y="422400"/>
              <a:ext cx="7112825" cy="4833250"/>
            </a:xfrm>
            <a:custGeom>
              <a:avLst/>
              <a:gdLst/>
              <a:ahLst/>
              <a:cxnLst/>
              <a:rect l="l" t="t" r="r" b="b"/>
              <a:pathLst>
                <a:path w="284513" h="193330" extrusionOk="0">
                  <a:moveTo>
                    <a:pt x="49767" y="13439"/>
                  </a:moveTo>
                  <a:lnTo>
                    <a:pt x="82006" y="32067"/>
                  </a:lnTo>
                  <a:lnTo>
                    <a:pt x="65990" y="41312"/>
                  </a:lnTo>
                  <a:lnTo>
                    <a:pt x="64306" y="42309"/>
                  </a:lnTo>
                  <a:lnTo>
                    <a:pt x="49974" y="50592"/>
                  </a:lnTo>
                  <a:lnTo>
                    <a:pt x="20416" y="33510"/>
                  </a:lnTo>
                  <a:lnTo>
                    <a:pt x="17975" y="32101"/>
                  </a:lnTo>
                  <a:lnTo>
                    <a:pt x="17700" y="31964"/>
                  </a:lnTo>
                  <a:lnTo>
                    <a:pt x="29970" y="24884"/>
                  </a:lnTo>
                  <a:lnTo>
                    <a:pt x="33717" y="22718"/>
                  </a:lnTo>
                  <a:lnTo>
                    <a:pt x="41759" y="18078"/>
                  </a:lnTo>
                  <a:lnTo>
                    <a:pt x="49767" y="13439"/>
                  </a:lnTo>
                  <a:close/>
                  <a:moveTo>
                    <a:pt x="115482" y="13576"/>
                  </a:moveTo>
                  <a:lnTo>
                    <a:pt x="118541" y="15329"/>
                  </a:lnTo>
                  <a:lnTo>
                    <a:pt x="144490" y="30314"/>
                  </a:lnTo>
                  <a:lnTo>
                    <a:pt x="147721" y="32204"/>
                  </a:lnTo>
                  <a:lnTo>
                    <a:pt x="140847" y="36157"/>
                  </a:lnTo>
                  <a:lnTo>
                    <a:pt x="131705" y="41450"/>
                  </a:lnTo>
                  <a:lnTo>
                    <a:pt x="115826" y="50592"/>
                  </a:lnTo>
                  <a:lnTo>
                    <a:pt x="115654" y="50695"/>
                  </a:lnTo>
                  <a:lnTo>
                    <a:pt x="85065" y="33029"/>
                  </a:lnTo>
                  <a:lnTo>
                    <a:pt x="83415" y="32067"/>
                  </a:lnTo>
                  <a:lnTo>
                    <a:pt x="91905" y="27186"/>
                  </a:lnTo>
                  <a:lnTo>
                    <a:pt x="99466" y="22821"/>
                  </a:lnTo>
                  <a:lnTo>
                    <a:pt x="115482" y="13576"/>
                  </a:lnTo>
                  <a:close/>
                  <a:moveTo>
                    <a:pt x="181163" y="13679"/>
                  </a:moveTo>
                  <a:lnTo>
                    <a:pt x="192642" y="20312"/>
                  </a:lnTo>
                  <a:lnTo>
                    <a:pt x="213436" y="32307"/>
                  </a:lnTo>
                  <a:lnTo>
                    <a:pt x="187418" y="47361"/>
                  </a:lnTo>
                  <a:lnTo>
                    <a:pt x="181403" y="50833"/>
                  </a:lnTo>
                  <a:lnTo>
                    <a:pt x="149130" y="32204"/>
                  </a:lnTo>
                  <a:lnTo>
                    <a:pt x="165147" y="22959"/>
                  </a:lnTo>
                  <a:lnTo>
                    <a:pt x="181163" y="13679"/>
                  </a:lnTo>
                  <a:close/>
                  <a:moveTo>
                    <a:pt x="246878" y="13817"/>
                  </a:moveTo>
                  <a:lnTo>
                    <a:pt x="279151" y="32445"/>
                  </a:lnTo>
                  <a:lnTo>
                    <a:pt x="268806" y="38391"/>
                  </a:lnTo>
                  <a:lnTo>
                    <a:pt x="268187" y="38769"/>
                  </a:lnTo>
                  <a:lnTo>
                    <a:pt x="263135" y="41690"/>
                  </a:lnTo>
                  <a:lnTo>
                    <a:pt x="255195" y="46262"/>
                  </a:lnTo>
                  <a:lnTo>
                    <a:pt x="247118" y="50936"/>
                  </a:lnTo>
                  <a:lnTo>
                    <a:pt x="222441" y="36707"/>
                  </a:lnTo>
                  <a:lnTo>
                    <a:pt x="214845" y="32307"/>
                  </a:lnTo>
                  <a:lnTo>
                    <a:pt x="230862" y="23062"/>
                  </a:lnTo>
                  <a:lnTo>
                    <a:pt x="235776" y="20244"/>
                  </a:lnTo>
                  <a:lnTo>
                    <a:pt x="246878" y="13817"/>
                  </a:lnTo>
                  <a:close/>
                  <a:moveTo>
                    <a:pt x="82694" y="32479"/>
                  </a:moveTo>
                  <a:lnTo>
                    <a:pt x="103212" y="44302"/>
                  </a:lnTo>
                  <a:lnTo>
                    <a:pt x="114967" y="51142"/>
                  </a:lnTo>
                  <a:lnTo>
                    <a:pt x="103178" y="57913"/>
                  </a:lnTo>
                  <a:lnTo>
                    <a:pt x="98950" y="60387"/>
                  </a:lnTo>
                  <a:lnTo>
                    <a:pt x="82934" y="69598"/>
                  </a:lnTo>
                  <a:lnTo>
                    <a:pt x="79875" y="67846"/>
                  </a:lnTo>
                  <a:lnTo>
                    <a:pt x="50661" y="50970"/>
                  </a:lnTo>
                  <a:lnTo>
                    <a:pt x="55885" y="47980"/>
                  </a:lnTo>
                  <a:lnTo>
                    <a:pt x="66677" y="41759"/>
                  </a:lnTo>
                  <a:lnTo>
                    <a:pt x="80494" y="33751"/>
                  </a:lnTo>
                  <a:lnTo>
                    <a:pt x="82694" y="32479"/>
                  </a:lnTo>
                  <a:close/>
                  <a:moveTo>
                    <a:pt x="148443" y="32617"/>
                  </a:moveTo>
                  <a:lnTo>
                    <a:pt x="159785" y="39181"/>
                  </a:lnTo>
                  <a:lnTo>
                    <a:pt x="180682" y="51211"/>
                  </a:lnTo>
                  <a:lnTo>
                    <a:pt x="164665" y="60491"/>
                  </a:lnTo>
                  <a:lnTo>
                    <a:pt x="159647" y="63378"/>
                  </a:lnTo>
                  <a:lnTo>
                    <a:pt x="148649" y="69736"/>
                  </a:lnTo>
                  <a:lnTo>
                    <a:pt x="116376" y="51142"/>
                  </a:lnTo>
                  <a:lnTo>
                    <a:pt x="118541" y="49905"/>
                  </a:lnTo>
                  <a:lnTo>
                    <a:pt x="132427" y="41862"/>
                  </a:lnTo>
                  <a:lnTo>
                    <a:pt x="148443" y="32617"/>
                  </a:lnTo>
                  <a:close/>
                  <a:moveTo>
                    <a:pt x="214123" y="32754"/>
                  </a:moveTo>
                  <a:lnTo>
                    <a:pt x="240554" y="47980"/>
                  </a:lnTo>
                  <a:lnTo>
                    <a:pt x="240588" y="48014"/>
                  </a:lnTo>
                  <a:lnTo>
                    <a:pt x="246397" y="51348"/>
                  </a:lnTo>
                  <a:lnTo>
                    <a:pt x="242410" y="53651"/>
                  </a:lnTo>
                  <a:lnTo>
                    <a:pt x="230380" y="60594"/>
                  </a:lnTo>
                  <a:lnTo>
                    <a:pt x="222682" y="65027"/>
                  </a:lnTo>
                  <a:lnTo>
                    <a:pt x="214330" y="69839"/>
                  </a:lnTo>
                  <a:lnTo>
                    <a:pt x="182091" y="51211"/>
                  </a:lnTo>
                  <a:lnTo>
                    <a:pt x="187762" y="47980"/>
                  </a:lnTo>
                  <a:lnTo>
                    <a:pt x="198142" y="41965"/>
                  </a:lnTo>
                  <a:lnTo>
                    <a:pt x="200307" y="40694"/>
                  </a:lnTo>
                  <a:lnTo>
                    <a:pt x="204397" y="38322"/>
                  </a:lnTo>
                  <a:lnTo>
                    <a:pt x="207593" y="36535"/>
                  </a:lnTo>
                  <a:lnTo>
                    <a:pt x="214123" y="32754"/>
                  </a:lnTo>
                  <a:close/>
                  <a:moveTo>
                    <a:pt x="49974" y="51383"/>
                  </a:moveTo>
                  <a:lnTo>
                    <a:pt x="82212" y="70045"/>
                  </a:lnTo>
                  <a:lnTo>
                    <a:pt x="72451" y="75648"/>
                  </a:lnTo>
                  <a:lnTo>
                    <a:pt x="66196" y="79291"/>
                  </a:lnTo>
                  <a:lnTo>
                    <a:pt x="56676" y="84755"/>
                  </a:lnTo>
                  <a:lnTo>
                    <a:pt x="50180" y="88502"/>
                  </a:lnTo>
                  <a:lnTo>
                    <a:pt x="28664" y="76094"/>
                  </a:lnTo>
                  <a:lnTo>
                    <a:pt x="17941" y="69908"/>
                  </a:lnTo>
                  <a:lnTo>
                    <a:pt x="33957" y="60628"/>
                  </a:lnTo>
                  <a:lnTo>
                    <a:pt x="49974" y="51383"/>
                  </a:lnTo>
                  <a:close/>
                  <a:moveTo>
                    <a:pt x="115689" y="51520"/>
                  </a:moveTo>
                  <a:lnTo>
                    <a:pt x="118507" y="53170"/>
                  </a:lnTo>
                  <a:lnTo>
                    <a:pt x="147927" y="70148"/>
                  </a:lnTo>
                  <a:lnTo>
                    <a:pt x="131911" y="79394"/>
                  </a:lnTo>
                  <a:lnTo>
                    <a:pt x="115895" y="88639"/>
                  </a:lnTo>
                  <a:lnTo>
                    <a:pt x="103178" y="81319"/>
                  </a:lnTo>
                  <a:lnTo>
                    <a:pt x="83622" y="70045"/>
                  </a:lnTo>
                  <a:lnTo>
                    <a:pt x="99638" y="60765"/>
                  </a:lnTo>
                  <a:lnTo>
                    <a:pt x="109055" y="55369"/>
                  </a:lnTo>
                  <a:lnTo>
                    <a:pt x="115689" y="51520"/>
                  </a:lnTo>
                  <a:close/>
                  <a:moveTo>
                    <a:pt x="181369" y="51623"/>
                  </a:moveTo>
                  <a:lnTo>
                    <a:pt x="213642" y="70252"/>
                  </a:lnTo>
                  <a:lnTo>
                    <a:pt x="197626" y="79497"/>
                  </a:lnTo>
                  <a:lnTo>
                    <a:pt x="181575" y="88742"/>
                  </a:lnTo>
                  <a:lnTo>
                    <a:pt x="171608" y="82968"/>
                  </a:lnTo>
                  <a:lnTo>
                    <a:pt x="149337" y="70148"/>
                  </a:lnTo>
                  <a:lnTo>
                    <a:pt x="163909" y="61728"/>
                  </a:lnTo>
                  <a:lnTo>
                    <a:pt x="165353" y="60869"/>
                  </a:lnTo>
                  <a:lnTo>
                    <a:pt x="181369" y="51623"/>
                  </a:lnTo>
                  <a:close/>
                  <a:moveTo>
                    <a:pt x="247118" y="51761"/>
                  </a:moveTo>
                  <a:lnTo>
                    <a:pt x="265472" y="62381"/>
                  </a:lnTo>
                  <a:lnTo>
                    <a:pt x="279357" y="70389"/>
                  </a:lnTo>
                  <a:lnTo>
                    <a:pt x="271109" y="75132"/>
                  </a:lnTo>
                  <a:lnTo>
                    <a:pt x="268806" y="76472"/>
                  </a:lnTo>
                  <a:lnTo>
                    <a:pt x="263307" y="79634"/>
                  </a:lnTo>
                  <a:lnTo>
                    <a:pt x="249112" y="87849"/>
                  </a:lnTo>
                  <a:lnTo>
                    <a:pt x="247290" y="88880"/>
                  </a:lnTo>
                  <a:lnTo>
                    <a:pt x="244713" y="87368"/>
                  </a:lnTo>
                  <a:lnTo>
                    <a:pt x="215051" y="70252"/>
                  </a:lnTo>
                  <a:lnTo>
                    <a:pt x="231068" y="61006"/>
                  </a:lnTo>
                  <a:lnTo>
                    <a:pt x="234264" y="59150"/>
                  </a:lnTo>
                  <a:lnTo>
                    <a:pt x="240279" y="55679"/>
                  </a:lnTo>
                  <a:lnTo>
                    <a:pt x="247118" y="51761"/>
                  </a:lnTo>
                  <a:close/>
                  <a:moveTo>
                    <a:pt x="82934" y="70423"/>
                  </a:moveTo>
                  <a:lnTo>
                    <a:pt x="103178" y="82143"/>
                  </a:lnTo>
                  <a:lnTo>
                    <a:pt x="115173" y="89052"/>
                  </a:lnTo>
                  <a:lnTo>
                    <a:pt x="110464" y="91767"/>
                  </a:lnTo>
                  <a:lnTo>
                    <a:pt x="103178" y="95960"/>
                  </a:lnTo>
                  <a:lnTo>
                    <a:pt x="83106" y="107543"/>
                  </a:lnTo>
                  <a:lnTo>
                    <a:pt x="50867" y="88949"/>
                  </a:lnTo>
                  <a:lnTo>
                    <a:pt x="66884" y="79669"/>
                  </a:lnTo>
                  <a:lnTo>
                    <a:pt x="73173" y="76060"/>
                  </a:lnTo>
                  <a:lnTo>
                    <a:pt x="82934" y="70423"/>
                  </a:lnTo>
                  <a:close/>
                  <a:moveTo>
                    <a:pt x="148615" y="70561"/>
                  </a:moveTo>
                  <a:lnTo>
                    <a:pt x="180888" y="89155"/>
                  </a:lnTo>
                  <a:lnTo>
                    <a:pt x="164837" y="98400"/>
                  </a:lnTo>
                  <a:lnTo>
                    <a:pt x="148821" y="107680"/>
                  </a:lnTo>
                  <a:lnTo>
                    <a:pt x="133389" y="98744"/>
                  </a:lnTo>
                  <a:lnTo>
                    <a:pt x="118507" y="90152"/>
                  </a:lnTo>
                  <a:lnTo>
                    <a:pt x="116582" y="89052"/>
                  </a:lnTo>
                  <a:lnTo>
                    <a:pt x="118507" y="87917"/>
                  </a:lnTo>
                  <a:lnTo>
                    <a:pt x="130983" y="80700"/>
                  </a:lnTo>
                  <a:lnTo>
                    <a:pt x="135211" y="78294"/>
                  </a:lnTo>
                  <a:lnTo>
                    <a:pt x="148615" y="70561"/>
                  </a:lnTo>
                  <a:close/>
                  <a:moveTo>
                    <a:pt x="214330" y="70664"/>
                  </a:moveTo>
                  <a:lnTo>
                    <a:pt x="246603" y="89292"/>
                  </a:lnTo>
                  <a:lnTo>
                    <a:pt x="239488" y="93382"/>
                  </a:lnTo>
                  <a:lnTo>
                    <a:pt x="230587" y="98538"/>
                  </a:lnTo>
                  <a:lnTo>
                    <a:pt x="214570" y="107783"/>
                  </a:lnTo>
                  <a:lnTo>
                    <a:pt x="198898" y="98744"/>
                  </a:lnTo>
                  <a:lnTo>
                    <a:pt x="182297" y="89155"/>
                  </a:lnTo>
                  <a:lnTo>
                    <a:pt x="198313" y="79909"/>
                  </a:lnTo>
                  <a:lnTo>
                    <a:pt x="213264" y="71283"/>
                  </a:lnTo>
                  <a:lnTo>
                    <a:pt x="214330" y="70664"/>
                  </a:lnTo>
                  <a:close/>
                  <a:moveTo>
                    <a:pt x="50180" y="89327"/>
                  </a:moveTo>
                  <a:lnTo>
                    <a:pt x="71661" y="101734"/>
                  </a:lnTo>
                  <a:lnTo>
                    <a:pt x="81903" y="107646"/>
                  </a:lnTo>
                  <a:lnTo>
                    <a:pt x="82419" y="107955"/>
                  </a:lnTo>
                  <a:lnTo>
                    <a:pt x="58360" y="121840"/>
                  </a:lnTo>
                  <a:lnTo>
                    <a:pt x="50386" y="126446"/>
                  </a:lnTo>
                  <a:lnTo>
                    <a:pt x="22787" y="110533"/>
                  </a:lnTo>
                  <a:lnTo>
                    <a:pt x="18113" y="107852"/>
                  </a:lnTo>
                  <a:lnTo>
                    <a:pt x="34129" y="98572"/>
                  </a:lnTo>
                  <a:lnTo>
                    <a:pt x="34885" y="98160"/>
                  </a:lnTo>
                  <a:lnTo>
                    <a:pt x="50180" y="89327"/>
                  </a:lnTo>
                  <a:close/>
                  <a:moveTo>
                    <a:pt x="115895" y="89464"/>
                  </a:moveTo>
                  <a:lnTo>
                    <a:pt x="118541" y="90976"/>
                  </a:lnTo>
                  <a:lnTo>
                    <a:pt x="132014" y="98744"/>
                  </a:lnTo>
                  <a:lnTo>
                    <a:pt x="148168" y="108058"/>
                  </a:lnTo>
                  <a:lnTo>
                    <a:pt x="147859" y="108264"/>
                  </a:lnTo>
                  <a:lnTo>
                    <a:pt x="132117" y="117338"/>
                  </a:lnTo>
                  <a:lnTo>
                    <a:pt x="124281" y="121840"/>
                  </a:lnTo>
                  <a:lnTo>
                    <a:pt x="119022" y="124899"/>
                  </a:lnTo>
                  <a:lnTo>
                    <a:pt x="116101" y="126583"/>
                  </a:lnTo>
                  <a:lnTo>
                    <a:pt x="109777" y="122940"/>
                  </a:lnTo>
                  <a:lnTo>
                    <a:pt x="107921" y="121840"/>
                  </a:lnTo>
                  <a:lnTo>
                    <a:pt x="83862" y="107955"/>
                  </a:lnTo>
                  <a:lnTo>
                    <a:pt x="84378" y="107646"/>
                  </a:lnTo>
                  <a:lnTo>
                    <a:pt x="88193" y="105446"/>
                  </a:lnTo>
                  <a:lnTo>
                    <a:pt x="99878" y="98710"/>
                  </a:lnTo>
                  <a:lnTo>
                    <a:pt x="100806" y="98160"/>
                  </a:lnTo>
                  <a:lnTo>
                    <a:pt x="115895" y="89464"/>
                  </a:lnTo>
                  <a:close/>
                  <a:moveTo>
                    <a:pt x="181575" y="89567"/>
                  </a:moveTo>
                  <a:lnTo>
                    <a:pt x="213849" y="108196"/>
                  </a:lnTo>
                  <a:lnTo>
                    <a:pt x="213745" y="108230"/>
                  </a:lnTo>
                  <a:lnTo>
                    <a:pt x="197832" y="117441"/>
                  </a:lnTo>
                  <a:lnTo>
                    <a:pt x="191818" y="120912"/>
                  </a:lnTo>
                  <a:lnTo>
                    <a:pt x="190168" y="121840"/>
                  </a:lnTo>
                  <a:lnTo>
                    <a:pt x="187074" y="123628"/>
                  </a:lnTo>
                  <a:lnTo>
                    <a:pt x="181782" y="126686"/>
                  </a:lnTo>
                  <a:lnTo>
                    <a:pt x="178241" y="124624"/>
                  </a:lnTo>
                  <a:lnTo>
                    <a:pt x="173430" y="121840"/>
                  </a:lnTo>
                  <a:lnTo>
                    <a:pt x="149852" y="108264"/>
                  </a:lnTo>
                  <a:lnTo>
                    <a:pt x="149543" y="108092"/>
                  </a:lnTo>
                  <a:lnTo>
                    <a:pt x="165559" y="98813"/>
                  </a:lnTo>
                  <a:lnTo>
                    <a:pt x="165697" y="98744"/>
                  </a:lnTo>
                  <a:lnTo>
                    <a:pt x="181575" y="89567"/>
                  </a:lnTo>
                  <a:close/>
                  <a:moveTo>
                    <a:pt x="247325" y="89670"/>
                  </a:moveTo>
                  <a:lnTo>
                    <a:pt x="262997" y="98778"/>
                  </a:lnTo>
                  <a:lnTo>
                    <a:pt x="264922" y="99878"/>
                  </a:lnTo>
                  <a:lnTo>
                    <a:pt x="279460" y="108264"/>
                  </a:lnTo>
                  <a:lnTo>
                    <a:pt x="279563" y="108333"/>
                  </a:lnTo>
                  <a:lnTo>
                    <a:pt x="263547" y="117578"/>
                  </a:lnTo>
                  <a:lnTo>
                    <a:pt x="247496" y="126824"/>
                  </a:lnTo>
                  <a:lnTo>
                    <a:pt x="215361" y="108264"/>
                  </a:lnTo>
                  <a:lnTo>
                    <a:pt x="215258" y="108196"/>
                  </a:lnTo>
                  <a:lnTo>
                    <a:pt x="222544" y="103968"/>
                  </a:lnTo>
                  <a:lnTo>
                    <a:pt x="231274" y="98916"/>
                  </a:lnTo>
                  <a:lnTo>
                    <a:pt x="231618" y="98744"/>
                  </a:lnTo>
                  <a:lnTo>
                    <a:pt x="241310" y="93142"/>
                  </a:lnTo>
                  <a:lnTo>
                    <a:pt x="247325" y="89670"/>
                  </a:lnTo>
                  <a:close/>
                  <a:moveTo>
                    <a:pt x="83140" y="108367"/>
                  </a:moveTo>
                  <a:lnTo>
                    <a:pt x="105275" y="121153"/>
                  </a:lnTo>
                  <a:lnTo>
                    <a:pt x="115379" y="126996"/>
                  </a:lnTo>
                  <a:lnTo>
                    <a:pt x="104415" y="133320"/>
                  </a:lnTo>
                  <a:lnTo>
                    <a:pt x="99363" y="136241"/>
                  </a:lnTo>
                  <a:lnTo>
                    <a:pt x="83347" y="145487"/>
                  </a:lnTo>
                  <a:lnTo>
                    <a:pt x="51108" y="126858"/>
                  </a:lnTo>
                  <a:lnTo>
                    <a:pt x="67124" y="117613"/>
                  </a:lnTo>
                  <a:lnTo>
                    <a:pt x="83140" y="108367"/>
                  </a:lnTo>
                  <a:close/>
                  <a:moveTo>
                    <a:pt x="148821" y="108471"/>
                  </a:moveTo>
                  <a:lnTo>
                    <a:pt x="180441" y="126755"/>
                  </a:lnTo>
                  <a:lnTo>
                    <a:pt x="181094" y="127133"/>
                  </a:lnTo>
                  <a:lnTo>
                    <a:pt x="171333" y="132735"/>
                  </a:lnTo>
                  <a:lnTo>
                    <a:pt x="165078" y="136379"/>
                  </a:lnTo>
                  <a:lnTo>
                    <a:pt x="149062" y="145624"/>
                  </a:lnTo>
                  <a:lnTo>
                    <a:pt x="119744" y="128714"/>
                  </a:lnTo>
                  <a:lnTo>
                    <a:pt x="116788" y="126996"/>
                  </a:lnTo>
                  <a:lnTo>
                    <a:pt x="119744" y="125277"/>
                  </a:lnTo>
                  <a:lnTo>
                    <a:pt x="132805" y="117716"/>
                  </a:lnTo>
                  <a:lnTo>
                    <a:pt x="137823" y="114829"/>
                  </a:lnTo>
                  <a:lnTo>
                    <a:pt x="148821" y="108471"/>
                  </a:lnTo>
                  <a:close/>
                  <a:moveTo>
                    <a:pt x="214536" y="108574"/>
                  </a:moveTo>
                  <a:lnTo>
                    <a:pt x="246809" y="127202"/>
                  </a:lnTo>
                  <a:lnTo>
                    <a:pt x="239832" y="131223"/>
                  </a:lnTo>
                  <a:lnTo>
                    <a:pt x="214742" y="145727"/>
                  </a:lnTo>
                  <a:lnTo>
                    <a:pt x="187143" y="129780"/>
                  </a:lnTo>
                  <a:lnTo>
                    <a:pt x="184634" y="128336"/>
                  </a:lnTo>
                  <a:lnTo>
                    <a:pt x="182503" y="127099"/>
                  </a:lnTo>
                  <a:lnTo>
                    <a:pt x="198520" y="117853"/>
                  </a:lnTo>
                  <a:lnTo>
                    <a:pt x="214536" y="108574"/>
                  </a:lnTo>
                  <a:close/>
                  <a:moveTo>
                    <a:pt x="50386" y="127271"/>
                  </a:moveTo>
                  <a:lnTo>
                    <a:pt x="82659" y="145899"/>
                  </a:lnTo>
                  <a:lnTo>
                    <a:pt x="79772" y="147549"/>
                  </a:lnTo>
                  <a:lnTo>
                    <a:pt x="78088" y="148546"/>
                  </a:lnTo>
                  <a:lnTo>
                    <a:pt x="66609" y="155144"/>
                  </a:lnTo>
                  <a:lnTo>
                    <a:pt x="50558" y="164390"/>
                  </a:lnTo>
                  <a:lnTo>
                    <a:pt x="21894" y="147824"/>
                  </a:lnTo>
                  <a:lnTo>
                    <a:pt x="18319" y="145762"/>
                  </a:lnTo>
                  <a:lnTo>
                    <a:pt x="34370" y="136516"/>
                  </a:lnTo>
                  <a:lnTo>
                    <a:pt x="50386" y="127271"/>
                  </a:lnTo>
                  <a:close/>
                  <a:moveTo>
                    <a:pt x="116101" y="127374"/>
                  </a:moveTo>
                  <a:lnTo>
                    <a:pt x="119779" y="129505"/>
                  </a:lnTo>
                  <a:lnTo>
                    <a:pt x="141466" y="142015"/>
                  </a:lnTo>
                  <a:lnTo>
                    <a:pt x="148340" y="146002"/>
                  </a:lnTo>
                  <a:lnTo>
                    <a:pt x="145900" y="147446"/>
                  </a:lnTo>
                  <a:lnTo>
                    <a:pt x="132323" y="155248"/>
                  </a:lnTo>
                  <a:lnTo>
                    <a:pt x="116273" y="164527"/>
                  </a:lnTo>
                  <a:lnTo>
                    <a:pt x="104415" y="157688"/>
                  </a:lnTo>
                  <a:lnTo>
                    <a:pt x="85684" y="146861"/>
                  </a:lnTo>
                  <a:lnTo>
                    <a:pt x="84034" y="145899"/>
                  </a:lnTo>
                  <a:lnTo>
                    <a:pt x="86749" y="144318"/>
                  </a:lnTo>
                  <a:lnTo>
                    <a:pt x="100085" y="136654"/>
                  </a:lnTo>
                  <a:lnTo>
                    <a:pt x="116101" y="127374"/>
                  </a:lnTo>
                  <a:close/>
                  <a:moveTo>
                    <a:pt x="181782" y="127511"/>
                  </a:moveTo>
                  <a:lnTo>
                    <a:pt x="214055" y="146140"/>
                  </a:lnTo>
                  <a:lnTo>
                    <a:pt x="181988" y="164630"/>
                  </a:lnTo>
                  <a:lnTo>
                    <a:pt x="149749" y="146002"/>
                  </a:lnTo>
                  <a:lnTo>
                    <a:pt x="165765" y="136757"/>
                  </a:lnTo>
                  <a:lnTo>
                    <a:pt x="181782" y="127511"/>
                  </a:lnTo>
                  <a:close/>
                  <a:moveTo>
                    <a:pt x="247496" y="127649"/>
                  </a:moveTo>
                  <a:lnTo>
                    <a:pt x="279770" y="146277"/>
                  </a:lnTo>
                  <a:lnTo>
                    <a:pt x="268806" y="152601"/>
                  </a:lnTo>
                  <a:lnTo>
                    <a:pt x="263753" y="155523"/>
                  </a:lnTo>
                  <a:lnTo>
                    <a:pt x="247703" y="164768"/>
                  </a:lnTo>
                  <a:lnTo>
                    <a:pt x="215464" y="146140"/>
                  </a:lnTo>
                  <a:lnTo>
                    <a:pt x="231480" y="136894"/>
                  </a:lnTo>
                  <a:lnTo>
                    <a:pt x="247496" y="127649"/>
                  </a:lnTo>
                  <a:close/>
                  <a:moveTo>
                    <a:pt x="83347" y="146277"/>
                  </a:moveTo>
                  <a:lnTo>
                    <a:pt x="109846" y="161572"/>
                  </a:lnTo>
                  <a:lnTo>
                    <a:pt x="110155" y="161743"/>
                  </a:lnTo>
                  <a:lnTo>
                    <a:pt x="115585" y="164905"/>
                  </a:lnTo>
                  <a:lnTo>
                    <a:pt x="104415" y="171367"/>
                  </a:lnTo>
                  <a:lnTo>
                    <a:pt x="99569" y="174185"/>
                  </a:lnTo>
                  <a:lnTo>
                    <a:pt x="83518" y="183431"/>
                  </a:lnTo>
                  <a:lnTo>
                    <a:pt x="80494" y="181678"/>
                  </a:lnTo>
                  <a:lnTo>
                    <a:pt x="51280" y="164802"/>
                  </a:lnTo>
                  <a:lnTo>
                    <a:pt x="64168" y="157378"/>
                  </a:lnTo>
                  <a:lnTo>
                    <a:pt x="67296" y="155557"/>
                  </a:lnTo>
                  <a:lnTo>
                    <a:pt x="81147" y="147583"/>
                  </a:lnTo>
                  <a:lnTo>
                    <a:pt x="83347" y="146277"/>
                  </a:lnTo>
                  <a:close/>
                  <a:moveTo>
                    <a:pt x="149027" y="146415"/>
                  </a:moveTo>
                  <a:lnTo>
                    <a:pt x="165662" y="156004"/>
                  </a:lnTo>
                  <a:lnTo>
                    <a:pt x="181300" y="165043"/>
                  </a:lnTo>
                  <a:lnTo>
                    <a:pt x="165250" y="174288"/>
                  </a:lnTo>
                  <a:lnTo>
                    <a:pt x="151742" y="182090"/>
                  </a:lnTo>
                  <a:lnTo>
                    <a:pt x="149233" y="183534"/>
                  </a:lnTo>
                  <a:lnTo>
                    <a:pt x="116995" y="164905"/>
                  </a:lnTo>
                  <a:lnTo>
                    <a:pt x="119744" y="163324"/>
                  </a:lnTo>
                  <a:lnTo>
                    <a:pt x="133011" y="155660"/>
                  </a:lnTo>
                  <a:lnTo>
                    <a:pt x="149027" y="146415"/>
                  </a:lnTo>
                  <a:close/>
                  <a:moveTo>
                    <a:pt x="214742" y="146552"/>
                  </a:moveTo>
                  <a:lnTo>
                    <a:pt x="241172" y="161812"/>
                  </a:lnTo>
                  <a:lnTo>
                    <a:pt x="247015" y="165180"/>
                  </a:lnTo>
                  <a:lnTo>
                    <a:pt x="230999" y="174426"/>
                  </a:lnTo>
                  <a:lnTo>
                    <a:pt x="214948" y="183671"/>
                  </a:lnTo>
                  <a:lnTo>
                    <a:pt x="182710" y="165077"/>
                  </a:lnTo>
                  <a:lnTo>
                    <a:pt x="198726" y="155797"/>
                  </a:lnTo>
                  <a:lnTo>
                    <a:pt x="205015" y="152189"/>
                  </a:lnTo>
                  <a:lnTo>
                    <a:pt x="211958" y="148167"/>
                  </a:lnTo>
                  <a:lnTo>
                    <a:pt x="214742" y="146552"/>
                  </a:lnTo>
                  <a:close/>
                  <a:moveTo>
                    <a:pt x="26465" y="0"/>
                  </a:moveTo>
                  <a:lnTo>
                    <a:pt x="49046" y="13060"/>
                  </a:lnTo>
                  <a:lnTo>
                    <a:pt x="43546" y="16222"/>
                  </a:lnTo>
                  <a:lnTo>
                    <a:pt x="17013" y="31551"/>
                  </a:lnTo>
                  <a:lnTo>
                    <a:pt x="16669" y="31379"/>
                  </a:lnTo>
                  <a:lnTo>
                    <a:pt x="16223" y="31105"/>
                  </a:lnTo>
                  <a:lnTo>
                    <a:pt x="0" y="21722"/>
                  </a:lnTo>
                  <a:lnTo>
                    <a:pt x="0" y="22546"/>
                  </a:lnTo>
                  <a:lnTo>
                    <a:pt x="16291" y="31964"/>
                  </a:lnTo>
                  <a:lnTo>
                    <a:pt x="13301" y="33682"/>
                  </a:lnTo>
                  <a:lnTo>
                    <a:pt x="275" y="41209"/>
                  </a:lnTo>
                  <a:lnTo>
                    <a:pt x="0" y="41347"/>
                  </a:lnTo>
                  <a:lnTo>
                    <a:pt x="0" y="42172"/>
                  </a:lnTo>
                  <a:lnTo>
                    <a:pt x="962" y="41622"/>
                  </a:lnTo>
                  <a:lnTo>
                    <a:pt x="14779" y="33648"/>
                  </a:lnTo>
                  <a:lnTo>
                    <a:pt x="17013" y="32342"/>
                  </a:lnTo>
                  <a:lnTo>
                    <a:pt x="49252" y="50970"/>
                  </a:lnTo>
                  <a:lnTo>
                    <a:pt x="33236" y="60216"/>
                  </a:lnTo>
                  <a:lnTo>
                    <a:pt x="17219" y="69495"/>
                  </a:lnTo>
                  <a:lnTo>
                    <a:pt x="0" y="59563"/>
                  </a:lnTo>
                  <a:lnTo>
                    <a:pt x="0" y="60387"/>
                  </a:lnTo>
                  <a:lnTo>
                    <a:pt x="16497" y="69908"/>
                  </a:lnTo>
                  <a:lnTo>
                    <a:pt x="481" y="79153"/>
                  </a:lnTo>
                  <a:lnTo>
                    <a:pt x="0" y="79428"/>
                  </a:lnTo>
                  <a:lnTo>
                    <a:pt x="0" y="80219"/>
                  </a:lnTo>
                  <a:lnTo>
                    <a:pt x="1169" y="79566"/>
                  </a:lnTo>
                  <a:lnTo>
                    <a:pt x="17219" y="70286"/>
                  </a:lnTo>
                  <a:lnTo>
                    <a:pt x="49458" y="88949"/>
                  </a:lnTo>
                  <a:lnTo>
                    <a:pt x="33442" y="98194"/>
                  </a:lnTo>
                  <a:lnTo>
                    <a:pt x="28802" y="100840"/>
                  </a:lnTo>
                  <a:lnTo>
                    <a:pt x="17425" y="107405"/>
                  </a:lnTo>
                  <a:lnTo>
                    <a:pt x="11205" y="103831"/>
                  </a:lnTo>
                  <a:lnTo>
                    <a:pt x="34" y="97369"/>
                  </a:lnTo>
                  <a:lnTo>
                    <a:pt x="34" y="98194"/>
                  </a:lnTo>
                  <a:lnTo>
                    <a:pt x="447" y="98435"/>
                  </a:lnTo>
                  <a:lnTo>
                    <a:pt x="16429" y="107646"/>
                  </a:lnTo>
                  <a:lnTo>
                    <a:pt x="16738" y="107817"/>
                  </a:lnTo>
                  <a:lnTo>
                    <a:pt x="687" y="117097"/>
                  </a:lnTo>
                  <a:lnTo>
                    <a:pt x="0" y="117475"/>
                  </a:lnTo>
                  <a:lnTo>
                    <a:pt x="0" y="118300"/>
                  </a:lnTo>
                  <a:lnTo>
                    <a:pt x="1375" y="117475"/>
                  </a:lnTo>
                  <a:lnTo>
                    <a:pt x="17425" y="108230"/>
                  </a:lnTo>
                  <a:lnTo>
                    <a:pt x="21481" y="110601"/>
                  </a:lnTo>
                  <a:lnTo>
                    <a:pt x="39525" y="121015"/>
                  </a:lnTo>
                  <a:lnTo>
                    <a:pt x="49664" y="126858"/>
                  </a:lnTo>
                  <a:lnTo>
                    <a:pt x="33648" y="136104"/>
                  </a:lnTo>
                  <a:lnTo>
                    <a:pt x="25227" y="140984"/>
                  </a:lnTo>
                  <a:lnTo>
                    <a:pt x="20072" y="143974"/>
                  </a:lnTo>
                  <a:lnTo>
                    <a:pt x="17632" y="145349"/>
                  </a:lnTo>
                  <a:lnTo>
                    <a:pt x="16910" y="144937"/>
                  </a:lnTo>
                  <a:lnTo>
                    <a:pt x="16841" y="144902"/>
                  </a:lnTo>
                  <a:lnTo>
                    <a:pt x="0" y="135210"/>
                  </a:lnTo>
                  <a:lnTo>
                    <a:pt x="0" y="136001"/>
                  </a:lnTo>
                  <a:lnTo>
                    <a:pt x="16910" y="145762"/>
                  </a:lnTo>
                  <a:lnTo>
                    <a:pt x="7149" y="151398"/>
                  </a:lnTo>
                  <a:lnTo>
                    <a:pt x="894" y="155007"/>
                  </a:lnTo>
                  <a:lnTo>
                    <a:pt x="0" y="155523"/>
                  </a:lnTo>
                  <a:lnTo>
                    <a:pt x="0" y="156347"/>
                  </a:lnTo>
                  <a:lnTo>
                    <a:pt x="1581" y="155419"/>
                  </a:lnTo>
                  <a:lnTo>
                    <a:pt x="12442" y="149164"/>
                  </a:lnTo>
                  <a:lnTo>
                    <a:pt x="17632" y="146174"/>
                  </a:lnTo>
                  <a:lnTo>
                    <a:pt x="44646" y="161778"/>
                  </a:lnTo>
                  <a:lnTo>
                    <a:pt x="49870" y="164768"/>
                  </a:lnTo>
                  <a:lnTo>
                    <a:pt x="33854" y="174013"/>
                  </a:lnTo>
                  <a:lnTo>
                    <a:pt x="17838" y="183259"/>
                  </a:lnTo>
                  <a:lnTo>
                    <a:pt x="0" y="173017"/>
                  </a:lnTo>
                  <a:lnTo>
                    <a:pt x="0" y="173842"/>
                  </a:lnTo>
                  <a:lnTo>
                    <a:pt x="17116" y="183706"/>
                  </a:lnTo>
                  <a:lnTo>
                    <a:pt x="1100" y="192951"/>
                  </a:lnTo>
                  <a:lnTo>
                    <a:pt x="447" y="193329"/>
                  </a:lnTo>
                  <a:lnTo>
                    <a:pt x="1856" y="193329"/>
                  </a:lnTo>
                  <a:lnTo>
                    <a:pt x="17838" y="184118"/>
                  </a:lnTo>
                  <a:lnTo>
                    <a:pt x="33785" y="193329"/>
                  </a:lnTo>
                  <a:lnTo>
                    <a:pt x="35195" y="193329"/>
                  </a:lnTo>
                  <a:lnTo>
                    <a:pt x="29283" y="189927"/>
                  </a:lnTo>
                  <a:lnTo>
                    <a:pt x="18525" y="183706"/>
                  </a:lnTo>
                  <a:lnTo>
                    <a:pt x="34576" y="174460"/>
                  </a:lnTo>
                  <a:lnTo>
                    <a:pt x="50592" y="165215"/>
                  </a:lnTo>
                  <a:lnTo>
                    <a:pt x="82831" y="183843"/>
                  </a:lnTo>
                  <a:lnTo>
                    <a:pt x="73070" y="189480"/>
                  </a:lnTo>
                  <a:lnTo>
                    <a:pt x="66815" y="193089"/>
                  </a:lnTo>
                  <a:lnTo>
                    <a:pt x="66368" y="193329"/>
                  </a:lnTo>
                  <a:lnTo>
                    <a:pt x="67777" y="193329"/>
                  </a:lnTo>
                  <a:lnTo>
                    <a:pt x="83553" y="184256"/>
                  </a:lnTo>
                  <a:lnTo>
                    <a:pt x="99294" y="193329"/>
                  </a:lnTo>
                  <a:lnTo>
                    <a:pt x="100703" y="193329"/>
                  </a:lnTo>
                  <a:lnTo>
                    <a:pt x="84240" y="183843"/>
                  </a:lnTo>
                  <a:lnTo>
                    <a:pt x="100257" y="174563"/>
                  </a:lnTo>
                  <a:lnTo>
                    <a:pt x="116307" y="165318"/>
                  </a:lnTo>
                  <a:lnTo>
                    <a:pt x="119744" y="167311"/>
                  </a:lnTo>
                  <a:lnTo>
                    <a:pt x="138613" y="178206"/>
                  </a:lnTo>
                  <a:lnTo>
                    <a:pt x="148512" y="183946"/>
                  </a:lnTo>
                  <a:lnTo>
                    <a:pt x="132495" y="193192"/>
                  </a:lnTo>
                  <a:lnTo>
                    <a:pt x="132289" y="193329"/>
                  </a:lnTo>
                  <a:lnTo>
                    <a:pt x="133698" y="193329"/>
                  </a:lnTo>
                  <a:lnTo>
                    <a:pt x="135829" y="192126"/>
                  </a:lnTo>
                  <a:lnTo>
                    <a:pt x="149233" y="184393"/>
                  </a:lnTo>
                  <a:lnTo>
                    <a:pt x="164803" y="193329"/>
                  </a:lnTo>
                  <a:lnTo>
                    <a:pt x="166212" y="193329"/>
                  </a:lnTo>
                  <a:lnTo>
                    <a:pt x="149955" y="183946"/>
                  </a:lnTo>
                  <a:lnTo>
                    <a:pt x="157791" y="179409"/>
                  </a:lnTo>
                  <a:lnTo>
                    <a:pt x="165937" y="174701"/>
                  </a:lnTo>
                  <a:lnTo>
                    <a:pt x="181988" y="165455"/>
                  </a:lnTo>
                  <a:lnTo>
                    <a:pt x="214227" y="184049"/>
                  </a:lnTo>
                  <a:lnTo>
                    <a:pt x="201510" y="191439"/>
                  </a:lnTo>
                  <a:lnTo>
                    <a:pt x="198245" y="193329"/>
                  </a:lnTo>
                  <a:lnTo>
                    <a:pt x="199619" y="193329"/>
                  </a:lnTo>
                  <a:lnTo>
                    <a:pt x="214983" y="184462"/>
                  </a:lnTo>
                  <a:lnTo>
                    <a:pt x="230312" y="193329"/>
                  </a:lnTo>
                  <a:lnTo>
                    <a:pt x="231721" y="193329"/>
                  </a:lnTo>
                  <a:lnTo>
                    <a:pt x="215670" y="184084"/>
                  </a:lnTo>
                  <a:lnTo>
                    <a:pt x="231686" y="174804"/>
                  </a:lnTo>
                  <a:lnTo>
                    <a:pt x="237598" y="171436"/>
                  </a:lnTo>
                  <a:lnTo>
                    <a:pt x="238492" y="170886"/>
                  </a:lnTo>
                  <a:lnTo>
                    <a:pt x="247703" y="165593"/>
                  </a:lnTo>
                  <a:lnTo>
                    <a:pt x="270455" y="178722"/>
                  </a:lnTo>
                  <a:lnTo>
                    <a:pt x="279907" y="184187"/>
                  </a:lnTo>
                  <a:lnTo>
                    <a:pt x="275405" y="186799"/>
                  </a:lnTo>
                  <a:lnTo>
                    <a:pt x="269974" y="189927"/>
                  </a:lnTo>
                  <a:lnTo>
                    <a:pt x="269356" y="190305"/>
                  </a:lnTo>
                  <a:lnTo>
                    <a:pt x="268221" y="190958"/>
                  </a:lnTo>
                  <a:lnTo>
                    <a:pt x="264131" y="193329"/>
                  </a:lnTo>
                  <a:lnTo>
                    <a:pt x="265541" y="193329"/>
                  </a:lnTo>
                  <a:lnTo>
                    <a:pt x="269390" y="191095"/>
                  </a:lnTo>
                  <a:lnTo>
                    <a:pt x="280663" y="184599"/>
                  </a:lnTo>
                  <a:lnTo>
                    <a:pt x="284478" y="186799"/>
                  </a:lnTo>
                  <a:lnTo>
                    <a:pt x="284478" y="185974"/>
                  </a:lnTo>
                  <a:lnTo>
                    <a:pt x="281385" y="184187"/>
                  </a:lnTo>
                  <a:lnTo>
                    <a:pt x="284478" y="182400"/>
                  </a:lnTo>
                  <a:lnTo>
                    <a:pt x="284478" y="181575"/>
                  </a:lnTo>
                  <a:lnTo>
                    <a:pt x="280663" y="183774"/>
                  </a:lnTo>
                  <a:lnTo>
                    <a:pt x="269390" y="177279"/>
                  </a:lnTo>
                  <a:lnTo>
                    <a:pt x="248424" y="165146"/>
                  </a:lnTo>
                  <a:lnTo>
                    <a:pt x="254267" y="161778"/>
                  </a:lnTo>
                  <a:lnTo>
                    <a:pt x="264441" y="155901"/>
                  </a:lnTo>
                  <a:lnTo>
                    <a:pt x="269390" y="153048"/>
                  </a:lnTo>
                  <a:lnTo>
                    <a:pt x="280457" y="146655"/>
                  </a:lnTo>
                  <a:lnTo>
                    <a:pt x="284478" y="148992"/>
                  </a:lnTo>
                  <a:lnTo>
                    <a:pt x="284478" y="148167"/>
                  </a:lnTo>
                  <a:lnTo>
                    <a:pt x="281179" y="146243"/>
                  </a:lnTo>
                  <a:lnTo>
                    <a:pt x="284478" y="144318"/>
                  </a:lnTo>
                  <a:lnTo>
                    <a:pt x="284478" y="143493"/>
                  </a:lnTo>
                  <a:lnTo>
                    <a:pt x="280457" y="145830"/>
                  </a:lnTo>
                  <a:lnTo>
                    <a:pt x="270009" y="139816"/>
                  </a:lnTo>
                  <a:lnTo>
                    <a:pt x="269390" y="139438"/>
                  </a:lnTo>
                  <a:lnTo>
                    <a:pt x="268771" y="139094"/>
                  </a:lnTo>
                  <a:lnTo>
                    <a:pt x="248218" y="127202"/>
                  </a:lnTo>
                  <a:lnTo>
                    <a:pt x="264235" y="117957"/>
                  </a:lnTo>
                  <a:lnTo>
                    <a:pt x="268771" y="115344"/>
                  </a:lnTo>
                  <a:lnTo>
                    <a:pt x="269390" y="114966"/>
                  </a:lnTo>
                  <a:lnTo>
                    <a:pt x="280251" y="108711"/>
                  </a:lnTo>
                  <a:lnTo>
                    <a:pt x="284478" y="111151"/>
                  </a:lnTo>
                  <a:lnTo>
                    <a:pt x="284478" y="110361"/>
                  </a:lnTo>
                  <a:lnTo>
                    <a:pt x="280973" y="108299"/>
                  </a:lnTo>
                  <a:lnTo>
                    <a:pt x="281076" y="108264"/>
                  </a:lnTo>
                  <a:lnTo>
                    <a:pt x="284513" y="106271"/>
                  </a:lnTo>
                  <a:lnTo>
                    <a:pt x="284513" y="105446"/>
                  </a:lnTo>
                  <a:lnTo>
                    <a:pt x="280663" y="107680"/>
                  </a:lnTo>
                  <a:lnTo>
                    <a:pt x="280285" y="107886"/>
                  </a:lnTo>
                  <a:lnTo>
                    <a:pt x="275095" y="104896"/>
                  </a:lnTo>
                  <a:lnTo>
                    <a:pt x="269424" y="101631"/>
                  </a:lnTo>
                  <a:lnTo>
                    <a:pt x="268806" y="101287"/>
                  </a:lnTo>
                  <a:lnTo>
                    <a:pt x="266228" y="99775"/>
                  </a:lnTo>
                  <a:lnTo>
                    <a:pt x="255745" y="93726"/>
                  </a:lnTo>
                  <a:lnTo>
                    <a:pt x="248012" y="89258"/>
                  </a:lnTo>
                  <a:lnTo>
                    <a:pt x="260351" y="82143"/>
                  </a:lnTo>
                  <a:lnTo>
                    <a:pt x="264028" y="80012"/>
                  </a:lnTo>
                  <a:lnTo>
                    <a:pt x="264784" y="79566"/>
                  </a:lnTo>
                  <a:lnTo>
                    <a:pt x="268806" y="77263"/>
                  </a:lnTo>
                  <a:lnTo>
                    <a:pt x="280079" y="70767"/>
                  </a:lnTo>
                  <a:lnTo>
                    <a:pt x="284513" y="73345"/>
                  </a:lnTo>
                  <a:lnTo>
                    <a:pt x="284513" y="72520"/>
                  </a:lnTo>
                  <a:lnTo>
                    <a:pt x="280766" y="70355"/>
                  </a:lnTo>
                  <a:lnTo>
                    <a:pt x="284513" y="68224"/>
                  </a:lnTo>
                  <a:lnTo>
                    <a:pt x="284513" y="67399"/>
                  </a:lnTo>
                  <a:lnTo>
                    <a:pt x="280079" y="69977"/>
                  </a:lnTo>
                  <a:lnTo>
                    <a:pt x="268806" y="63446"/>
                  </a:lnTo>
                  <a:lnTo>
                    <a:pt x="247806" y="51348"/>
                  </a:lnTo>
                  <a:lnTo>
                    <a:pt x="253649" y="47946"/>
                  </a:lnTo>
                  <a:lnTo>
                    <a:pt x="263822" y="42103"/>
                  </a:lnTo>
                  <a:lnTo>
                    <a:pt x="275061" y="35607"/>
                  </a:lnTo>
                  <a:lnTo>
                    <a:pt x="279838" y="32857"/>
                  </a:lnTo>
                  <a:lnTo>
                    <a:pt x="284478" y="35538"/>
                  </a:lnTo>
                  <a:lnTo>
                    <a:pt x="284478" y="34713"/>
                  </a:lnTo>
                  <a:lnTo>
                    <a:pt x="280560" y="32445"/>
                  </a:lnTo>
                  <a:lnTo>
                    <a:pt x="284478" y="30142"/>
                  </a:lnTo>
                  <a:lnTo>
                    <a:pt x="284478" y="29352"/>
                  </a:lnTo>
                  <a:lnTo>
                    <a:pt x="279838" y="32032"/>
                  </a:lnTo>
                  <a:lnTo>
                    <a:pt x="269390" y="26018"/>
                  </a:lnTo>
                  <a:lnTo>
                    <a:pt x="268771" y="25640"/>
                  </a:lnTo>
                  <a:lnTo>
                    <a:pt x="268153" y="25296"/>
                  </a:lnTo>
                  <a:lnTo>
                    <a:pt x="260694" y="21000"/>
                  </a:lnTo>
                  <a:lnTo>
                    <a:pt x="247600" y="13439"/>
                  </a:lnTo>
                  <a:lnTo>
                    <a:pt x="263616" y="4193"/>
                  </a:lnTo>
                  <a:lnTo>
                    <a:pt x="268153" y="1547"/>
                  </a:lnTo>
                  <a:lnTo>
                    <a:pt x="270799" y="0"/>
                  </a:lnTo>
                  <a:lnTo>
                    <a:pt x="269390" y="0"/>
                  </a:lnTo>
                  <a:lnTo>
                    <a:pt x="262929" y="3746"/>
                  </a:lnTo>
                  <a:lnTo>
                    <a:pt x="261279" y="4709"/>
                  </a:lnTo>
                  <a:lnTo>
                    <a:pt x="246878" y="12992"/>
                  </a:lnTo>
                  <a:lnTo>
                    <a:pt x="224400" y="0"/>
                  </a:lnTo>
                  <a:lnTo>
                    <a:pt x="222991" y="0"/>
                  </a:lnTo>
                  <a:lnTo>
                    <a:pt x="246190" y="13404"/>
                  </a:lnTo>
                  <a:lnTo>
                    <a:pt x="239213" y="17425"/>
                  </a:lnTo>
                  <a:lnTo>
                    <a:pt x="214123" y="31895"/>
                  </a:lnTo>
                  <a:lnTo>
                    <a:pt x="186525" y="15982"/>
                  </a:lnTo>
                  <a:lnTo>
                    <a:pt x="184016" y="14504"/>
                  </a:lnTo>
                  <a:lnTo>
                    <a:pt x="181885" y="13301"/>
                  </a:lnTo>
                  <a:lnTo>
                    <a:pt x="197901" y="4021"/>
                  </a:lnTo>
                  <a:lnTo>
                    <a:pt x="204878" y="0"/>
                  </a:lnTo>
                  <a:lnTo>
                    <a:pt x="203469" y="0"/>
                  </a:lnTo>
                  <a:lnTo>
                    <a:pt x="197214" y="3609"/>
                  </a:lnTo>
                  <a:lnTo>
                    <a:pt x="181163" y="12889"/>
                  </a:lnTo>
                  <a:lnTo>
                    <a:pt x="177623" y="10826"/>
                  </a:lnTo>
                  <a:lnTo>
                    <a:pt x="172811" y="8042"/>
                  </a:lnTo>
                  <a:lnTo>
                    <a:pt x="158891" y="0"/>
                  </a:lnTo>
                  <a:lnTo>
                    <a:pt x="157482" y="0"/>
                  </a:lnTo>
                  <a:lnTo>
                    <a:pt x="176007" y="10723"/>
                  </a:lnTo>
                  <a:lnTo>
                    <a:pt x="180476" y="13301"/>
                  </a:lnTo>
                  <a:lnTo>
                    <a:pt x="170714" y="18903"/>
                  </a:lnTo>
                  <a:lnTo>
                    <a:pt x="164459" y="22512"/>
                  </a:lnTo>
                  <a:lnTo>
                    <a:pt x="148443" y="31792"/>
                  </a:lnTo>
                  <a:lnTo>
                    <a:pt x="138991" y="26361"/>
                  </a:lnTo>
                  <a:lnTo>
                    <a:pt x="118507" y="14504"/>
                  </a:lnTo>
                  <a:lnTo>
                    <a:pt x="116170" y="13164"/>
                  </a:lnTo>
                  <a:lnTo>
                    <a:pt x="118507" y="11823"/>
                  </a:lnTo>
                  <a:lnTo>
                    <a:pt x="132186" y="3918"/>
                  </a:lnTo>
                  <a:lnTo>
                    <a:pt x="137204" y="1031"/>
                  </a:lnTo>
                  <a:lnTo>
                    <a:pt x="138957" y="0"/>
                  </a:lnTo>
                  <a:lnTo>
                    <a:pt x="137548" y="0"/>
                  </a:lnTo>
                  <a:lnTo>
                    <a:pt x="131499" y="3506"/>
                  </a:lnTo>
                  <a:lnTo>
                    <a:pt x="123628" y="8042"/>
                  </a:lnTo>
                  <a:lnTo>
                    <a:pt x="118026" y="11273"/>
                  </a:lnTo>
                  <a:lnTo>
                    <a:pt x="115482" y="12751"/>
                  </a:lnTo>
                  <a:lnTo>
                    <a:pt x="107302" y="8042"/>
                  </a:lnTo>
                  <a:lnTo>
                    <a:pt x="103212" y="5671"/>
                  </a:lnTo>
                  <a:lnTo>
                    <a:pt x="93383" y="0"/>
                  </a:lnTo>
                  <a:lnTo>
                    <a:pt x="91973" y="0"/>
                  </a:lnTo>
                  <a:lnTo>
                    <a:pt x="114761" y="13164"/>
                  </a:lnTo>
                  <a:lnTo>
                    <a:pt x="103178" y="19831"/>
                  </a:lnTo>
                  <a:lnTo>
                    <a:pt x="98744" y="22409"/>
                  </a:lnTo>
                  <a:lnTo>
                    <a:pt x="94757" y="24712"/>
                  </a:lnTo>
                  <a:lnTo>
                    <a:pt x="82728" y="31654"/>
                  </a:lnTo>
                  <a:lnTo>
                    <a:pt x="50455" y="13060"/>
                  </a:lnTo>
                  <a:lnTo>
                    <a:pt x="55473" y="10139"/>
                  </a:lnTo>
                  <a:lnTo>
                    <a:pt x="66471" y="3781"/>
                  </a:lnTo>
                  <a:lnTo>
                    <a:pt x="73036" y="0"/>
                  </a:lnTo>
                  <a:lnTo>
                    <a:pt x="71627" y="0"/>
                  </a:lnTo>
                  <a:lnTo>
                    <a:pt x="49767" y="12648"/>
                  </a:lnTo>
                  <a:lnTo>
                    <a:pt x="44131" y="9383"/>
                  </a:lnTo>
                  <a:lnTo>
                    <a:pt x="27874"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16"/>
            <p:cNvSpPr/>
            <p:nvPr/>
          </p:nvSpPr>
          <p:spPr>
            <a:xfrm>
              <a:off x="238125" y="422400"/>
              <a:ext cx="178725" cy="103125"/>
            </a:xfrm>
            <a:custGeom>
              <a:avLst/>
              <a:gdLst/>
              <a:ahLst/>
              <a:cxnLst/>
              <a:rect l="l" t="t" r="r" b="b"/>
              <a:pathLst>
                <a:path w="7149" h="4125" extrusionOk="0">
                  <a:moveTo>
                    <a:pt x="5705" y="0"/>
                  </a:moveTo>
                  <a:lnTo>
                    <a:pt x="69" y="3265"/>
                  </a:lnTo>
                  <a:lnTo>
                    <a:pt x="0" y="3299"/>
                  </a:lnTo>
                  <a:lnTo>
                    <a:pt x="0" y="4124"/>
                  </a:lnTo>
                  <a:lnTo>
                    <a:pt x="756" y="3678"/>
                  </a:lnTo>
                  <a:lnTo>
                    <a:pt x="7149"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9" name="Google Shape;59;p16"/>
          <p:cNvSpPr txBox="1">
            <a:spLocks noGrp="1"/>
          </p:cNvSpPr>
          <p:nvPr>
            <p:ph type="title"/>
          </p:nvPr>
        </p:nvSpPr>
        <p:spPr>
          <a:xfrm>
            <a:off x="2317950" y="1307100"/>
            <a:ext cx="4508100" cy="2529300"/>
          </a:xfrm>
          <a:prstGeom prst="rect">
            <a:avLst/>
          </a:prstGeom>
          <a:noFill/>
          <a:ln>
            <a:noFill/>
          </a:ln>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
        <p:cNvGrpSpPr/>
        <p:nvPr/>
      </p:nvGrpSpPr>
      <p:grpSpPr>
        <a:xfrm>
          <a:off x="0" y="0"/>
          <a:ext cx="0" cy="0"/>
          <a:chOff x="0" y="0"/>
          <a:chExt cx="0" cy="0"/>
        </a:xfrm>
      </p:grpSpPr>
      <p:sp>
        <p:nvSpPr>
          <p:cNvPr id="61" name="Google Shape;61;p17"/>
          <p:cNvSpPr/>
          <p:nvPr/>
        </p:nvSpPr>
        <p:spPr>
          <a:xfrm rot="10800000">
            <a:off x="-2688500" y="783560"/>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17"/>
          <p:cNvSpPr/>
          <p:nvPr/>
        </p:nvSpPr>
        <p:spPr>
          <a:xfrm>
            <a:off x="3985275" y="0"/>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3" name="Google Shape;63;p17"/>
          <p:cNvGrpSpPr/>
          <p:nvPr/>
        </p:nvGrpSpPr>
        <p:grpSpPr>
          <a:xfrm>
            <a:off x="8" y="-558060"/>
            <a:ext cx="9144248" cy="6213626"/>
            <a:chOff x="238125" y="422400"/>
            <a:chExt cx="7112825" cy="4833250"/>
          </a:xfrm>
        </p:grpSpPr>
        <p:sp>
          <p:nvSpPr>
            <p:cNvPr id="64" name="Google Shape;64;p17"/>
            <p:cNvSpPr/>
            <p:nvPr/>
          </p:nvSpPr>
          <p:spPr>
            <a:xfrm>
              <a:off x="238125" y="422400"/>
              <a:ext cx="7112825" cy="4833250"/>
            </a:xfrm>
            <a:custGeom>
              <a:avLst/>
              <a:gdLst/>
              <a:ahLst/>
              <a:cxnLst/>
              <a:rect l="l" t="t" r="r" b="b"/>
              <a:pathLst>
                <a:path w="284513" h="193330" extrusionOk="0">
                  <a:moveTo>
                    <a:pt x="49767" y="13439"/>
                  </a:moveTo>
                  <a:lnTo>
                    <a:pt x="82006" y="32067"/>
                  </a:lnTo>
                  <a:lnTo>
                    <a:pt x="65990" y="41312"/>
                  </a:lnTo>
                  <a:lnTo>
                    <a:pt x="64306" y="42309"/>
                  </a:lnTo>
                  <a:lnTo>
                    <a:pt x="49974" y="50592"/>
                  </a:lnTo>
                  <a:lnTo>
                    <a:pt x="20416" y="33510"/>
                  </a:lnTo>
                  <a:lnTo>
                    <a:pt x="17975" y="32101"/>
                  </a:lnTo>
                  <a:lnTo>
                    <a:pt x="17700" y="31964"/>
                  </a:lnTo>
                  <a:lnTo>
                    <a:pt x="29970" y="24884"/>
                  </a:lnTo>
                  <a:lnTo>
                    <a:pt x="33717" y="22718"/>
                  </a:lnTo>
                  <a:lnTo>
                    <a:pt x="41759" y="18078"/>
                  </a:lnTo>
                  <a:lnTo>
                    <a:pt x="49767" y="13439"/>
                  </a:lnTo>
                  <a:close/>
                  <a:moveTo>
                    <a:pt x="115482" y="13576"/>
                  </a:moveTo>
                  <a:lnTo>
                    <a:pt x="118541" y="15329"/>
                  </a:lnTo>
                  <a:lnTo>
                    <a:pt x="144490" y="30314"/>
                  </a:lnTo>
                  <a:lnTo>
                    <a:pt x="147721" y="32204"/>
                  </a:lnTo>
                  <a:lnTo>
                    <a:pt x="140847" y="36157"/>
                  </a:lnTo>
                  <a:lnTo>
                    <a:pt x="131705" y="41450"/>
                  </a:lnTo>
                  <a:lnTo>
                    <a:pt x="115826" y="50592"/>
                  </a:lnTo>
                  <a:lnTo>
                    <a:pt x="115654" y="50695"/>
                  </a:lnTo>
                  <a:lnTo>
                    <a:pt x="85065" y="33029"/>
                  </a:lnTo>
                  <a:lnTo>
                    <a:pt x="83415" y="32067"/>
                  </a:lnTo>
                  <a:lnTo>
                    <a:pt x="91905" y="27186"/>
                  </a:lnTo>
                  <a:lnTo>
                    <a:pt x="99466" y="22821"/>
                  </a:lnTo>
                  <a:lnTo>
                    <a:pt x="115482" y="13576"/>
                  </a:lnTo>
                  <a:close/>
                  <a:moveTo>
                    <a:pt x="181163" y="13679"/>
                  </a:moveTo>
                  <a:lnTo>
                    <a:pt x="192642" y="20312"/>
                  </a:lnTo>
                  <a:lnTo>
                    <a:pt x="213436" y="32307"/>
                  </a:lnTo>
                  <a:lnTo>
                    <a:pt x="187418" y="47361"/>
                  </a:lnTo>
                  <a:lnTo>
                    <a:pt x="181403" y="50833"/>
                  </a:lnTo>
                  <a:lnTo>
                    <a:pt x="149130" y="32204"/>
                  </a:lnTo>
                  <a:lnTo>
                    <a:pt x="165147" y="22959"/>
                  </a:lnTo>
                  <a:lnTo>
                    <a:pt x="181163" y="13679"/>
                  </a:lnTo>
                  <a:close/>
                  <a:moveTo>
                    <a:pt x="246878" y="13817"/>
                  </a:moveTo>
                  <a:lnTo>
                    <a:pt x="279151" y="32445"/>
                  </a:lnTo>
                  <a:lnTo>
                    <a:pt x="268806" y="38391"/>
                  </a:lnTo>
                  <a:lnTo>
                    <a:pt x="268187" y="38769"/>
                  </a:lnTo>
                  <a:lnTo>
                    <a:pt x="263135" y="41690"/>
                  </a:lnTo>
                  <a:lnTo>
                    <a:pt x="255195" y="46262"/>
                  </a:lnTo>
                  <a:lnTo>
                    <a:pt x="247118" y="50936"/>
                  </a:lnTo>
                  <a:lnTo>
                    <a:pt x="222441" y="36707"/>
                  </a:lnTo>
                  <a:lnTo>
                    <a:pt x="214845" y="32307"/>
                  </a:lnTo>
                  <a:lnTo>
                    <a:pt x="230862" y="23062"/>
                  </a:lnTo>
                  <a:lnTo>
                    <a:pt x="235776" y="20244"/>
                  </a:lnTo>
                  <a:lnTo>
                    <a:pt x="246878" y="13817"/>
                  </a:lnTo>
                  <a:close/>
                  <a:moveTo>
                    <a:pt x="82694" y="32479"/>
                  </a:moveTo>
                  <a:lnTo>
                    <a:pt x="103212" y="44302"/>
                  </a:lnTo>
                  <a:lnTo>
                    <a:pt x="114967" y="51142"/>
                  </a:lnTo>
                  <a:lnTo>
                    <a:pt x="103178" y="57913"/>
                  </a:lnTo>
                  <a:lnTo>
                    <a:pt x="98950" y="60387"/>
                  </a:lnTo>
                  <a:lnTo>
                    <a:pt x="82934" y="69598"/>
                  </a:lnTo>
                  <a:lnTo>
                    <a:pt x="79875" y="67846"/>
                  </a:lnTo>
                  <a:lnTo>
                    <a:pt x="50661" y="50970"/>
                  </a:lnTo>
                  <a:lnTo>
                    <a:pt x="55885" y="47980"/>
                  </a:lnTo>
                  <a:lnTo>
                    <a:pt x="66677" y="41759"/>
                  </a:lnTo>
                  <a:lnTo>
                    <a:pt x="80494" y="33751"/>
                  </a:lnTo>
                  <a:lnTo>
                    <a:pt x="82694" y="32479"/>
                  </a:lnTo>
                  <a:close/>
                  <a:moveTo>
                    <a:pt x="148443" y="32617"/>
                  </a:moveTo>
                  <a:lnTo>
                    <a:pt x="159785" y="39181"/>
                  </a:lnTo>
                  <a:lnTo>
                    <a:pt x="180682" y="51211"/>
                  </a:lnTo>
                  <a:lnTo>
                    <a:pt x="164665" y="60491"/>
                  </a:lnTo>
                  <a:lnTo>
                    <a:pt x="159647" y="63378"/>
                  </a:lnTo>
                  <a:lnTo>
                    <a:pt x="148649" y="69736"/>
                  </a:lnTo>
                  <a:lnTo>
                    <a:pt x="116376" y="51142"/>
                  </a:lnTo>
                  <a:lnTo>
                    <a:pt x="118541" y="49905"/>
                  </a:lnTo>
                  <a:lnTo>
                    <a:pt x="132427" y="41862"/>
                  </a:lnTo>
                  <a:lnTo>
                    <a:pt x="148443" y="32617"/>
                  </a:lnTo>
                  <a:close/>
                  <a:moveTo>
                    <a:pt x="214123" y="32754"/>
                  </a:moveTo>
                  <a:lnTo>
                    <a:pt x="240554" y="47980"/>
                  </a:lnTo>
                  <a:lnTo>
                    <a:pt x="240588" y="48014"/>
                  </a:lnTo>
                  <a:lnTo>
                    <a:pt x="246397" y="51348"/>
                  </a:lnTo>
                  <a:lnTo>
                    <a:pt x="242410" y="53651"/>
                  </a:lnTo>
                  <a:lnTo>
                    <a:pt x="230380" y="60594"/>
                  </a:lnTo>
                  <a:lnTo>
                    <a:pt x="222682" y="65027"/>
                  </a:lnTo>
                  <a:lnTo>
                    <a:pt x="214330" y="69839"/>
                  </a:lnTo>
                  <a:lnTo>
                    <a:pt x="182091" y="51211"/>
                  </a:lnTo>
                  <a:lnTo>
                    <a:pt x="187762" y="47980"/>
                  </a:lnTo>
                  <a:lnTo>
                    <a:pt x="198142" y="41965"/>
                  </a:lnTo>
                  <a:lnTo>
                    <a:pt x="200307" y="40694"/>
                  </a:lnTo>
                  <a:lnTo>
                    <a:pt x="204397" y="38322"/>
                  </a:lnTo>
                  <a:lnTo>
                    <a:pt x="207593" y="36535"/>
                  </a:lnTo>
                  <a:lnTo>
                    <a:pt x="214123" y="32754"/>
                  </a:lnTo>
                  <a:close/>
                  <a:moveTo>
                    <a:pt x="49974" y="51383"/>
                  </a:moveTo>
                  <a:lnTo>
                    <a:pt x="82212" y="70045"/>
                  </a:lnTo>
                  <a:lnTo>
                    <a:pt x="72451" y="75648"/>
                  </a:lnTo>
                  <a:lnTo>
                    <a:pt x="66196" y="79291"/>
                  </a:lnTo>
                  <a:lnTo>
                    <a:pt x="56676" y="84755"/>
                  </a:lnTo>
                  <a:lnTo>
                    <a:pt x="50180" y="88502"/>
                  </a:lnTo>
                  <a:lnTo>
                    <a:pt x="28664" y="76094"/>
                  </a:lnTo>
                  <a:lnTo>
                    <a:pt x="17941" y="69908"/>
                  </a:lnTo>
                  <a:lnTo>
                    <a:pt x="33957" y="60628"/>
                  </a:lnTo>
                  <a:lnTo>
                    <a:pt x="49974" y="51383"/>
                  </a:lnTo>
                  <a:close/>
                  <a:moveTo>
                    <a:pt x="115689" y="51520"/>
                  </a:moveTo>
                  <a:lnTo>
                    <a:pt x="118507" y="53170"/>
                  </a:lnTo>
                  <a:lnTo>
                    <a:pt x="147927" y="70148"/>
                  </a:lnTo>
                  <a:lnTo>
                    <a:pt x="131911" y="79394"/>
                  </a:lnTo>
                  <a:lnTo>
                    <a:pt x="115895" y="88639"/>
                  </a:lnTo>
                  <a:lnTo>
                    <a:pt x="103178" y="81319"/>
                  </a:lnTo>
                  <a:lnTo>
                    <a:pt x="83622" y="70045"/>
                  </a:lnTo>
                  <a:lnTo>
                    <a:pt x="99638" y="60765"/>
                  </a:lnTo>
                  <a:lnTo>
                    <a:pt x="109055" y="55369"/>
                  </a:lnTo>
                  <a:lnTo>
                    <a:pt x="115689" y="51520"/>
                  </a:lnTo>
                  <a:close/>
                  <a:moveTo>
                    <a:pt x="181369" y="51623"/>
                  </a:moveTo>
                  <a:lnTo>
                    <a:pt x="213642" y="70252"/>
                  </a:lnTo>
                  <a:lnTo>
                    <a:pt x="197626" y="79497"/>
                  </a:lnTo>
                  <a:lnTo>
                    <a:pt x="181575" y="88742"/>
                  </a:lnTo>
                  <a:lnTo>
                    <a:pt x="171608" y="82968"/>
                  </a:lnTo>
                  <a:lnTo>
                    <a:pt x="149337" y="70148"/>
                  </a:lnTo>
                  <a:lnTo>
                    <a:pt x="163909" y="61728"/>
                  </a:lnTo>
                  <a:lnTo>
                    <a:pt x="165353" y="60869"/>
                  </a:lnTo>
                  <a:lnTo>
                    <a:pt x="181369" y="51623"/>
                  </a:lnTo>
                  <a:close/>
                  <a:moveTo>
                    <a:pt x="247118" y="51761"/>
                  </a:moveTo>
                  <a:lnTo>
                    <a:pt x="265472" y="62381"/>
                  </a:lnTo>
                  <a:lnTo>
                    <a:pt x="279357" y="70389"/>
                  </a:lnTo>
                  <a:lnTo>
                    <a:pt x="271109" y="75132"/>
                  </a:lnTo>
                  <a:lnTo>
                    <a:pt x="268806" y="76472"/>
                  </a:lnTo>
                  <a:lnTo>
                    <a:pt x="263307" y="79634"/>
                  </a:lnTo>
                  <a:lnTo>
                    <a:pt x="249112" y="87849"/>
                  </a:lnTo>
                  <a:lnTo>
                    <a:pt x="247290" y="88880"/>
                  </a:lnTo>
                  <a:lnTo>
                    <a:pt x="244713" y="87368"/>
                  </a:lnTo>
                  <a:lnTo>
                    <a:pt x="215051" y="70252"/>
                  </a:lnTo>
                  <a:lnTo>
                    <a:pt x="231068" y="61006"/>
                  </a:lnTo>
                  <a:lnTo>
                    <a:pt x="234264" y="59150"/>
                  </a:lnTo>
                  <a:lnTo>
                    <a:pt x="240279" y="55679"/>
                  </a:lnTo>
                  <a:lnTo>
                    <a:pt x="247118" y="51761"/>
                  </a:lnTo>
                  <a:close/>
                  <a:moveTo>
                    <a:pt x="82934" y="70423"/>
                  </a:moveTo>
                  <a:lnTo>
                    <a:pt x="103178" y="82143"/>
                  </a:lnTo>
                  <a:lnTo>
                    <a:pt x="115173" y="89052"/>
                  </a:lnTo>
                  <a:lnTo>
                    <a:pt x="110464" y="91767"/>
                  </a:lnTo>
                  <a:lnTo>
                    <a:pt x="103178" y="95960"/>
                  </a:lnTo>
                  <a:lnTo>
                    <a:pt x="83106" y="107543"/>
                  </a:lnTo>
                  <a:lnTo>
                    <a:pt x="50867" y="88949"/>
                  </a:lnTo>
                  <a:lnTo>
                    <a:pt x="66884" y="79669"/>
                  </a:lnTo>
                  <a:lnTo>
                    <a:pt x="73173" y="76060"/>
                  </a:lnTo>
                  <a:lnTo>
                    <a:pt x="82934" y="70423"/>
                  </a:lnTo>
                  <a:close/>
                  <a:moveTo>
                    <a:pt x="148615" y="70561"/>
                  </a:moveTo>
                  <a:lnTo>
                    <a:pt x="180888" y="89155"/>
                  </a:lnTo>
                  <a:lnTo>
                    <a:pt x="164837" y="98400"/>
                  </a:lnTo>
                  <a:lnTo>
                    <a:pt x="148821" y="107680"/>
                  </a:lnTo>
                  <a:lnTo>
                    <a:pt x="133389" y="98744"/>
                  </a:lnTo>
                  <a:lnTo>
                    <a:pt x="118507" y="90152"/>
                  </a:lnTo>
                  <a:lnTo>
                    <a:pt x="116582" y="89052"/>
                  </a:lnTo>
                  <a:lnTo>
                    <a:pt x="118507" y="87917"/>
                  </a:lnTo>
                  <a:lnTo>
                    <a:pt x="130983" y="80700"/>
                  </a:lnTo>
                  <a:lnTo>
                    <a:pt x="135211" y="78294"/>
                  </a:lnTo>
                  <a:lnTo>
                    <a:pt x="148615" y="70561"/>
                  </a:lnTo>
                  <a:close/>
                  <a:moveTo>
                    <a:pt x="214330" y="70664"/>
                  </a:moveTo>
                  <a:lnTo>
                    <a:pt x="246603" y="89292"/>
                  </a:lnTo>
                  <a:lnTo>
                    <a:pt x="239488" y="93382"/>
                  </a:lnTo>
                  <a:lnTo>
                    <a:pt x="230587" y="98538"/>
                  </a:lnTo>
                  <a:lnTo>
                    <a:pt x="214570" y="107783"/>
                  </a:lnTo>
                  <a:lnTo>
                    <a:pt x="198898" y="98744"/>
                  </a:lnTo>
                  <a:lnTo>
                    <a:pt x="182297" y="89155"/>
                  </a:lnTo>
                  <a:lnTo>
                    <a:pt x="198313" y="79909"/>
                  </a:lnTo>
                  <a:lnTo>
                    <a:pt x="213264" y="71283"/>
                  </a:lnTo>
                  <a:lnTo>
                    <a:pt x="214330" y="70664"/>
                  </a:lnTo>
                  <a:close/>
                  <a:moveTo>
                    <a:pt x="50180" y="89327"/>
                  </a:moveTo>
                  <a:lnTo>
                    <a:pt x="71661" y="101734"/>
                  </a:lnTo>
                  <a:lnTo>
                    <a:pt x="81903" y="107646"/>
                  </a:lnTo>
                  <a:lnTo>
                    <a:pt x="82419" y="107955"/>
                  </a:lnTo>
                  <a:lnTo>
                    <a:pt x="58360" y="121840"/>
                  </a:lnTo>
                  <a:lnTo>
                    <a:pt x="50386" y="126446"/>
                  </a:lnTo>
                  <a:lnTo>
                    <a:pt x="22787" y="110533"/>
                  </a:lnTo>
                  <a:lnTo>
                    <a:pt x="18113" y="107852"/>
                  </a:lnTo>
                  <a:lnTo>
                    <a:pt x="34129" y="98572"/>
                  </a:lnTo>
                  <a:lnTo>
                    <a:pt x="34885" y="98160"/>
                  </a:lnTo>
                  <a:lnTo>
                    <a:pt x="50180" y="89327"/>
                  </a:lnTo>
                  <a:close/>
                  <a:moveTo>
                    <a:pt x="115895" y="89464"/>
                  </a:moveTo>
                  <a:lnTo>
                    <a:pt x="118541" y="90976"/>
                  </a:lnTo>
                  <a:lnTo>
                    <a:pt x="132014" y="98744"/>
                  </a:lnTo>
                  <a:lnTo>
                    <a:pt x="148168" y="108058"/>
                  </a:lnTo>
                  <a:lnTo>
                    <a:pt x="147859" y="108264"/>
                  </a:lnTo>
                  <a:lnTo>
                    <a:pt x="132117" y="117338"/>
                  </a:lnTo>
                  <a:lnTo>
                    <a:pt x="124281" y="121840"/>
                  </a:lnTo>
                  <a:lnTo>
                    <a:pt x="119022" y="124899"/>
                  </a:lnTo>
                  <a:lnTo>
                    <a:pt x="116101" y="126583"/>
                  </a:lnTo>
                  <a:lnTo>
                    <a:pt x="109777" y="122940"/>
                  </a:lnTo>
                  <a:lnTo>
                    <a:pt x="107921" y="121840"/>
                  </a:lnTo>
                  <a:lnTo>
                    <a:pt x="83862" y="107955"/>
                  </a:lnTo>
                  <a:lnTo>
                    <a:pt x="84378" y="107646"/>
                  </a:lnTo>
                  <a:lnTo>
                    <a:pt x="88193" y="105446"/>
                  </a:lnTo>
                  <a:lnTo>
                    <a:pt x="99878" y="98710"/>
                  </a:lnTo>
                  <a:lnTo>
                    <a:pt x="100806" y="98160"/>
                  </a:lnTo>
                  <a:lnTo>
                    <a:pt x="115895" y="89464"/>
                  </a:lnTo>
                  <a:close/>
                  <a:moveTo>
                    <a:pt x="181575" y="89567"/>
                  </a:moveTo>
                  <a:lnTo>
                    <a:pt x="213849" y="108196"/>
                  </a:lnTo>
                  <a:lnTo>
                    <a:pt x="213745" y="108230"/>
                  </a:lnTo>
                  <a:lnTo>
                    <a:pt x="197832" y="117441"/>
                  </a:lnTo>
                  <a:lnTo>
                    <a:pt x="191818" y="120912"/>
                  </a:lnTo>
                  <a:lnTo>
                    <a:pt x="190168" y="121840"/>
                  </a:lnTo>
                  <a:lnTo>
                    <a:pt x="187074" y="123628"/>
                  </a:lnTo>
                  <a:lnTo>
                    <a:pt x="181782" y="126686"/>
                  </a:lnTo>
                  <a:lnTo>
                    <a:pt x="178241" y="124624"/>
                  </a:lnTo>
                  <a:lnTo>
                    <a:pt x="173430" y="121840"/>
                  </a:lnTo>
                  <a:lnTo>
                    <a:pt x="149852" y="108264"/>
                  </a:lnTo>
                  <a:lnTo>
                    <a:pt x="149543" y="108092"/>
                  </a:lnTo>
                  <a:lnTo>
                    <a:pt x="165559" y="98813"/>
                  </a:lnTo>
                  <a:lnTo>
                    <a:pt x="165697" y="98744"/>
                  </a:lnTo>
                  <a:lnTo>
                    <a:pt x="181575" y="89567"/>
                  </a:lnTo>
                  <a:close/>
                  <a:moveTo>
                    <a:pt x="247325" y="89670"/>
                  </a:moveTo>
                  <a:lnTo>
                    <a:pt x="262997" y="98778"/>
                  </a:lnTo>
                  <a:lnTo>
                    <a:pt x="264922" y="99878"/>
                  </a:lnTo>
                  <a:lnTo>
                    <a:pt x="279460" y="108264"/>
                  </a:lnTo>
                  <a:lnTo>
                    <a:pt x="279563" y="108333"/>
                  </a:lnTo>
                  <a:lnTo>
                    <a:pt x="263547" y="117578"/>
                  </a:lnTo>
                  <a:lnTo>
                    <a:pt x="247496" y="126824"/>
                  </a:lnTo>
                  <a:lnTo>
                    <a:pt x="215361" y="108264"/>
                  </a:lnTo>
                  <a:lnTo>
                    <a:pt x="215258" y="108196"/>
                  </a:lnTo>
                  <a:lnTo>
                    <a:pt x="222544" y="103968"/>
                  </a:lnTo>
                  <a:lnTo>
                    <a:pt x="231274" y="98916"/>
                  </a:lnTo>
                  <a:lnTo>
                    <a:pt x="231618" y="98744"/>
                  </a:lnTo>
                  <a:lnTo>
                    <a:pt x="241310" y="93142"/>
                  </a:lnTo>
                  <a:lnTo>
                    <a:pt x="247325" y="89670"/>
                  </a:lnTo>
                  <a:close/>
                  <a:moveTo>
                    <a:pt x="83140" y="108367"/>
                  </a:moveTo>
                  <a:lnTo>
                    <a:pt x="105275" y="121153"/>
                  </a:lnTo>
                  <a:lnTo>
                    <a:pt x="115379" y="126996"/>
                  </a:lnTo>
                  <a:lnTo>
                    <a:pt x="104415" y="133320"/>
                  </a:lnTo>
                  <a:lnTo>
                    <a:pt x="99363" y="136241"/>
                  </a:lnTo>
                  <a:lnTo>
                    <a:pt x="83347" y="145487"/>
                  </a:lnTo>
                  <a:lnTo>
                    <a:pt x="51108" y="126858"/>
                  </a:lnTo>
                  <a:lnTo>
                    <a:pt x="67124" y="117613"/>
                  </a:lnTo>
                  <a:lnTo>
                    <a:pt x="83140" y="108367"/>
                  </a:lnTo>
                  <a:close/>
                  <a:moveTo>
                    <a:pt x="148821" y="108471"/>
                  </a:moveTo>
                  <a:lnTo>
                    <a:pt x="180441" y="126755"/>
                  </a:lnTo>
                  <a:lnTo>
                    <a:pt x="181094" y="127133"/>
                  </a:lnTo>
                  <a:lnTo>
                    <a:pt x="171333" y="132735"/>
                  </a:lnTo>
                  <a:lnTo>
                    <a:pt x="165078" y="136379"/>
                  </a:lnTo>
                  <a:lnTo>
                    <a:pt x="149062" y="145624"/>
                  </a:lnTo>
                  <a:lnTo>
                    <a:pt x="119744" y="128714"/>
                  </a:lnTo>
                  <a:lnTo>
                    <a:pt x="116788" y="126996"/>
                  </a:lnTo>
                  <a:lnTo>
                    <a:pt x="119744" y="125277"/>
                  </a:lnTo>
                  <a:lnTo>
                    <a:pt x="132805" y="117716"/>
                  </a:lnTo>
                  <a:lnTo>
                    <a:pt x="137823" y="114829"/>
                  </a:lnTo>
                  <a:lnTo>
                    <a:pt x="148821" y="108471"/>
                  </a:lnTo>
                  <a:close/>
                  <a:moveTo>
                    <a:pt x="214536" y="108574"/>
                  </a:moveTo>
                  <a:lnTo>
                    <a:pt x="246809" y="127202"/>
                  </a:lnTo>
                  <a:lnTo>
                    <a:pt x="239832" y="131223"/>
                  </a:lnTo>
                  <a:lnTo>
                    <a:pt x="214742" y="145727"/>
                  </a:lnTo>
                  <a:lnTo>
                    <a:pt x="187143" y="129780"/>
                  </a:lnTo>
                  <a:lnTo>
                    <a:pt x="184634" y="128336"/>
                  </a:lnTo>
                  <a:lnTo>
                    <a:pt x="182503" y="127099"/>
                  </a:lnTo>
                  <a:lnTo>
                    <a:pt x="198520" y="117853"/>
                  </a:lnTo>
                  <a:lnTo>
                    <a:pt x="214536" y="108574"/>
                  </a:lnTo>
                  <a:close/>
                  <a:moveTo>
                    <a:pt x="50386" y="127271"/>
                  </a:moveTo>
                  <a:lnTo>
                    <a:pt x="82659" y="145899"/>
                  </a:lnTo>
                  <a:lnTo>
                    <a:pt x="79772" y="147549"/>
                  </a:lnTo>
                  <a:lnTo>
                    <a:pt x="78088" y="148546"/>
                  </a:lnTo>
                  <a:lnTo>
                    <a:pt x="66609" y="155144"/>
                  </a:lnTo>
                  <a:lnTo>
                    <a:pt x="50558" y="164390"/>
                  </a:lnTo>
                  <a:lnTo>
                    <a:pt x="21894" y="147824"/>
                  </a:lnTo>
                  <a:lnTo>
                    <a:pt x="18319" y="145762"/>
                  </a:lnTo>
                  <a:lnTo>
                    <a:pt x="34370" y="136516"/>
                  </a:lnTo>
                  <a:lnTo>
                    <a:pt x="50386" y="127271"/>
                  </a:lnTo>
                  <a:close/>
                  <a:moveTo>
                    <a:pt x="116101" y="127374"/>
                  </a:moveTo>
                  <a:lnTo>
                    <a:pt x="119779" y="129505"/>
                  </a:lnTo>
                  <a:lnTo>
                    <a:pt x="141466" y="142015"/>
                  </a:lnTo>
                  <a:lnTo>
                    <a:pt x="148340" y="146002"/>
                  </a:lnTo>
                  <a:lnTo>
                    <a:pt x="145900" y="147446"/>
                  </a:lnTo>
                  <a:lnTo>
                    <a:pt x="132323" y="155248"/>
                  </a:lnTo>
                  <a:lnTo>
                    <a:pt x="116273" y="164527"/>
                  </a:lnTo>
                  <a:lnTo>
                    <a:pt x="104415" y="157688"/>
                  </a:lnTo>
                  <a:lnTo>
                    <a:pt x="85684" y="146861"/>
                  </a:lnTo>
                  <a:lnTo>
                    <a:pt x="84034" y="145899"/>
                  </a:lnTo>
                  <a:lnTo>
                    <a:pt x="86749" y="144318"/>
                  </a:lnTo>
                  <a:lnTo>
                    <a:pt x="100085" y="136654"/>
                  </a:lnTo>
                  <a:lnTo>
                    <a:pt x="116101" y="127374"/>
                  </a:lnTo>
                  <a:close/>
                  <a:moveTo>
                    <a:pt x="181782" y="127511"/>
                  </a:moveTo>
                  <a:lnTo>
                    <a:pt x="214055" y="146140"/>
                  </a:lnTo>
                  <a:lnTo>
                    <a:pt x="181988" y="164630"/>
                  </a:lnTo>
                  <a:lnTo>
                    <a:pt x="149749" y="146002"/>
                  </a:lnTo>
                  <a:lnTo>
                    <a:pt x="165765" y="136757"/>
                  </a:lnTo>
                  <a:lnTo>
                    <a:pt x="181782" y="127511"/>
                  </a:lnTo>
                  <a:close/>
                  <a:moveTo>
                    <a:pt x="247496" y="127649"/>
                  </a:moveTo>
                  <a:lnTo>
                    <a:pt x="279770" y="146277"/>
                  </a:lnTo>
                  <a:lnTo>
                    <a:pt x="268806" y="152601"/>
                  </a:lnTo>
                  <a:lnTo>
                    <a:pt x="263753" y="155523"/>
                  </a:lnTo>
                  <a:lnTo>
                    <a:pt x="247703" y="164768"/>
                  </a:lnTo>
                  <a:lnTo>
                    <a:pt x="215464" y="146140"/>
                  </a:lnTo>
                  <a:lnTo>
                    <a:pt x="231480" y="136894"/>
                  </a:lnTo>
                  <a:lnTo>
                    <a:pt x="247496" y="127649"/>
                  </a:lnTo>
                  <a:close/>
                  <a:moveTo>
                    <a:pt x="83347" y="146277"/>
                  </a:moveTo>
                  <a:lnTo>
                    <a:pt x="109846" y="161572"/>
                  </a:lnTo>
                  <a:lnTo>
                    <a:pt x="110155" y="161743"/>
                  </a:lnTo>
                  <a:lnTo>
                    <a:pt x="115585" y="164905"/>
                  </a:lnTo>
                  <a:lnTo>
                    <a:pt x="104415" y="171367"/>
                  </a:lnTo>
                  <a:lnTo>
                    <a:pt x="99569" y="174185"/>
                  </a:lnTo>
                  <a:lnTo>
                    <a:pt x="83518" y="183431"/>
                  </a:lnTo>
                  <a:lnTo>
                    <a:pt x="80494" y="181678"/>
                  </a:lnTo>
                  <a:lnTo>
                    <a:pt x="51280" y="164802"/>
                  </a:lnTo>
                  <a:lnTo>
                    <a:pt x="64168" y="157378"/>
                  </a:lnTo>
                  <a:lnTo>
                    <a:pt x="67296" y="155557"/>
                  </a:lnTo>
                  <a:lnTo>
                    <a:pt x="81147" y="147583"/>
                  </a:lnTo>
                  <a:lnTo>
                    <a:pt x="83347" y="146277"/>
                  </a:lnTo>
                  <a:close/>
                  <a:moveTo>
                    <a:pt x="149027" y="146415"/>
                  </a:moveTo>
                  <a:lnTo>
                    <a:pt x="165662" y="156004"/>
                  </a:lnTo>
                  <a:lnTo>
                    <a:pt x="181300" y="165043"/>
                  </a:lnTo>
                  <a:lnTo>
                    <a:pt x="165250" y="174288"/>
                  </a:lnTo>
                  <a:lnTo>
                    <a:pt x="151742" y="182090"/>
                  </a:lnTo>
                  <a:lnTo>
                    <a:pt x="149233" y="183534"/>
                  </a:lnTo>
                  <a:lnTo>
                    <a:pt x="116995" y="164905"/>
                  </a:lnTo>
                  <a:lnTo>
                    <a:pt x="119744" y="163324"/>
                  </a:lnTo>
                  <a:lnTo>
                    <a:pt x="133011" y="155660"/>
                  </a:lnTo>
                  <a:lnTo>
                    <a:pt x="149027" y="146415"/>
                  </a:lnTo>
                  <a:close/>
                  <a:moveTo>
                    <a:pt x="214742" y="146552"/>
                  </a:moveTo>
                  <a:lnTo>
                    <a:pt x="241172" y="161812"/>
                  </a:lnTo>
                  <a:lnTo>
                    <a:pt x="247015" y="165180"/>
                  </a:lnTo>
                  <a:lnTo>
                    <a:pt x="230999" y="174426"/>
                  </a:lnTo>
                  <a:lnTo>
                    <a:pt x="214948" y="183671"/>
                  </a:lnTo>
                  <a:lnTo>
                    <a:pt x="182710" y="165077"/>
                  </a:lnTo>
                  <a:lnTo>
                    <a:pt x="198726" y="155797"/>
                  </a:lnTo>
                  <a:lnTo>
                    <a:pt x="205015" y="152189"/>
                  </a:lnTo>
                  <a:lnTo>
                    <a:pt x="211958" y="148167"/>
                  </a:lnTo>
                  <a:lnTo>
                    <a:pt x="214742" y="146552"/>
                  </a:lnTo>
                  <a:close/>
                  <a:moveTo>
                    <a:pt x="26465" y="0"/>
                  </a:moveTo>
                  <a:lnTo>
                    <a:pt x="49046" y="13060"/>
                  </a:lnTo>
                  <a:lnTo>
                    <a:pt x="43546" y="16222"/>
                  </a:lnTo>
                  <a:lnTo>
                    <a:pt x="17013" y="31551"/>
                  </a:lnTo>
                  <a:lnTo>
                    <a:pt x="16669" y="31379"/>
                  </a:lnTo>
                  <a:lnTo>
                    <a:pt x="16223" y="31105"/>
                  </a:lnTo>
                  <a:lnTo>
                    <a:pt x="0" y="21722"/>
                  </a:lnTo>
                  <a:lnTo>
                    <a:pt x="0" y="22546"/>
                  </a:lnTo>
                  <a:lnTo>
                    <a:pt x="16291" y="31964"/>
                  </a:lnTo>
                  <a:lnTo>
                    <a:pt x="13301" y="33682"/>
                  </a:lnTo>
                  <a:lnTo>
                    <a:pt x="275" y="41209"/>
                  </a:lnTo>
                  <a:lnTo>
                    <a:pt x="0" y="41347"/>
                  </a:lnTo>
                  <a:lnTo>
                    <a:pt x="0" y="42172"/>
                  </a:lnTo>
                  <a:lnTo>
                    <a:pt x="962" y="41622"/>
                  </a:lnTo>
                  <a:lnTo>
                    <a:pt x="14779" y="33648"/>
                  </a:lnTo>
                  <a:lnTo>
                    <a:pt x="17013" y="32342"/>
                  </a:lnTo>
                  <a:lnTo>
                    <a:pt x="49252" y="50970"/>
                  </a:lnTo>
                  <a:lnTo>
                    <a:pt x="33236" y="60216"/>
                  </a:lnTo>
                  <a:lnTo>
                    <a:pt x="17219" y="69495"/>
                  </a:lnTo>
                  <a:lnTo>
                    <a:pt x="0" y="59563"/>
                  </a:lnTo>
                  <a:lnTo>
                    <a:pt x="0" y="60387"/>
                  </a:lnTo>
                  <a:lnTo>
                    <a:pt x="16497" y="69908"/>
                  </a:lnTo>
                  <a:lnTo>
                    <a:pt x="481" y="79153"/>
                  </a:lnTo>
                  <a:lnTo>
                    <a:pt x="0" y="79428"/>
                  </a:lnTo>
                  <a:lnTo>
                    <a:pt x="0" y="80219"/>
                  </a:lnTo>
                  <a:lnTo>
                    <a:pt x="1169" y="79566"/>
                  </a:lnTo>
                  <a:lnTo>
                    <a:pt x="17219" y="70286"/>
                  </a:lnTo>
                  <a:lnTo>
                    <a:pt x="49458" y="88949"/>
                  </a:lnTo>
                  <a:lnTo>
                    <a:pt x="33442" y="98194"/>
                  </a:lnTo>
                  <a:lnTo>
                    <a:pt x="28802" y="100840"/>
                  </a:lnTo>
                  <a:lnTo>
                    <a:pt x="17425" y="107405"/>
                  </a:lnTo>
                  <a:lnTo>
                    <a:pt x="11205" y="103831"/>
                  </a:lnTo>
                  <a:lnTo>
                    <a:pt x="34" y="97369"/>
                  </a:lnTo>
                  <a:lnTo>
                    <a:pt x="34" y="98194"/>
                  </a:lnTo>
                  <a:lnTo>
                    <a:pt x="447" y="98435"/>
                  </a:lnTo>
                  <a:lnTo>
                    <a:pt x="16429" y="107646"/>
                  </a:lnTo>
                  <a:lnTo>
                    <a:pt x="16738" y="107817"/>
                  </a:lnTo>
                  <a:lnTo>
                    <a:pt x="687" y="117097"/>
                  </a:lnTo>
                  <a:lnTo>
                    <a:pt x="0" y="117475"/>
                  </a:lnTo>
                  <a:lnTo>
                    <a:pt x="0" y="118300"/>
                  </a:lnTo>
                  <a:lnTo>
                    <a:pt x="1375" y="117475"/>
                  </a:lnTo>
                  <a:lnTo>
                    <a:pt x="17425" y="108230"/>
                  </a:lnTo>
                  <a:lnTo>
                    <a:pt x="21481" y="110601"/>
                  </a:lnTo>
                  <a:lnTo>
                    <a:pt x="39525" y="121015"/>
                  </a:lnTo>
                  <a:lnTo>
                    <a:pt x="49664" y="126858"/>
                  </a:lnTo>
                  <a:lnTo>
                    <a:pt x="33648" y="136104"/>
                  </a:lnTo>
                  <a:lnTo>
                    <a:pt x="25227" y="140984"/>
                  </a:lnTo>
                  <a:lnTo>
                    <a:pt x="20072" y="143974"/>
                  </a:lnTo>
                  <a:lnTo>
                    <a:pt x="17632" y="145349"/>
                  </a:lnTo>
                  <a:lnTo>
                    <a:pt x="16910" y="144937"/>
                  </a:lnTo>
                  <a:lnTo>
                    <a:pt x="16841" y="144902"/>
                  </a:lnTo>
                  <a:lnTo>
                    <a:pt x="0" y="135210"/>
                  </a:lnTo>
                  <a:lnTo>
                    <a:pt x="0" y="136001"/>
                  </a:lnTo>
                  <a:lnTo>
                    <a:pt x="16910" y="145762"/>
                  </a:lnTo>
                  <a:lnTo>
                    <a:pt x="7149" y="151398"/>
                  </a:lnTo>
                  <a:lnTo>
                    <a:pt x="894" y="155007"/>
                  </a:lnTo>
                  <a:lnTo>
                    <a:pt x="0" y="155523"/>
                  </a:lnTo>
                  <a:lnTo>
                    <a:pt x="0" y="156347"/>
                  </a:lnTo>
                  <a:lnTo>
                    <a:pt x="1581" y="155419"/>
                  </a:lnTo>
                  <a:lnTo>
                    <a:pt x="12442" y="149164"/>
                  </a:lnTo>
                  <a:lnTo>
                    <a:pt x="17632" y="146174"/>
                  </a:lnTo>
                  <a:lnTo>
                    <a:pt x="44646" y="161778"/>
                  </a:lnTo>
                  <a:lnTo>
                    <a:pt x="49870" y="164768"/>
                  </a:lnTo>
                  <a:lnTo>
                    <a:pt x="33854" y="174013"/>
                  </a:lnTo>
                  <a:lnTo>
                    <a:pt x="17838" y="183259"/>
                  </a:lnTo>
                  <a:lnTo>
                    <a:pt x="0" y="173017"/>
                  </a:lnTo>
                  <a:lnTo>
                    <a:pt x="0" y="173842"/>
                  </a:lnTo>
                  <a:lnTo>
                    <a:pt x="17116" y="183706"/>
                  </a:lnTo>
                  <a:lnTo>
                    <a:pt x="1100" y="192951"/>
                  </a:lnTo>
                  <a:lnTo>
                    <a:pt x="447" y="193329"/>
                  </a:lnTo>
                  <a:lnTo>
                    <a:pt x="1856" y="193329"/>
                  </a:lnTo>
                  <a:lnTo>
                    <a:pt x="17838" y="184118"/>
                  </a:lnTo>
                  <a:lnTo>
                    <a:pt x="33785" y="193329"/>
                  </a:lnTo>
                  <a:lnTo>
                    <a:pt x="35195" y="193329"/>
                  </a:lnTo>
                  <a:lnTo>
                    <a:pt x="29283" y="189927"/>
                  </a:lnTo>
                  <a:lnTo>
                    <a:pt x="18525" y="183706"/>
                  </a:lnTo>
                  <a:lnTo>
                    <a:pt x="34576" y="174460"/>
                  </a:lnTo>
                  <a:lnTo>
                    <a:pt x="50592" y="165215"/>
                  </a:lnTo>
                  <a:lnTo>
                    <a:pt x="82831" y="183843"/>
                  </a:lnTo>
                  <a:lnTo>
                    <a:pt x="73070" y="189480"/>
                  </a:lnTo>
                  <a:lnTo>
                    <a:pt x="66815" y="193089"/>
                  </a:lnTo>
                  <a:lnTo>
                    <a:pt x="66368" y="193329"/>
                  </a:lnTo>
                  <a:lnTo>
                    <a:pt x="67777" y="193329"/>
                  </a:lnTo>
                  <a:lnTo>
                    <a:pt x="83553" y="184256"/>
                  </a:lnTo>
                  <a:lnTo>
                    <a:pt x="99294" y="193329"/>
                  </a:lnTo>
                  <a:lnTo>
                    <a:pt x="100703" y="193329"/>
                  </a:lnTo>
                  <a:lnTo>
                    <a:pt x="84240" y="183843"/>
                  </a:lnTo>
                  <a:lnTo>
                    <a:pt x="100257" y="174563"/>
                  </a:lnTo>
                  <a:lnTo>
                    <a:pt x="116307" y="165318"/>
                  </a:lnTo>
                  <a:lnTo>
                    <a:pt x="119744" y="167311"/>
                  </a:lnTo>
                  <a:lnTo>
                    <a:pt x="138613" y="178206"/>
                  </a:lnTo>
                  <a:lnTo>
                    <a:pt x="148512" y="183946"/>
                  </a:lnTo>
                  <a:lnTo>
                    <a:pt x="132495" y="193192"/>
                  </a:lnTo>
                  <a:lnTo>
                    <a:pt x="132289" y="193329"/>
                  </a:lnTo>
                  <a:lnTo>
                    <a:pt x="133698" y="193329"/>
                  </a:lnTo>
                  <a:lnTo>
                    <a:pt x="135829" y="192126"/>
                  </a:lnTo>
                  <a:lnTo>
                    <a:pt x="149233" y="184393"/>
                  </a:lnTo>
                  <a:lnTo>
                    <a:pt x="164803" y="193329"/>
                  </a:lnTo>
                  <a:lnTo>
                    <a:pt x="166212" y="193329"/>
                  </a:lnTo>
                  <a:lnTo>
                    <a:pt x="149955" y="183946"/>
                  </a:lnTo>
                  <a:lnTo>
                    <a:pt x="157791" y="179409"/>
                  </a:lnTo>
                  <a:lnTo>
                    <a:pt x="165937" y="174701"/>
                  </a:lnTo>
                  <a:lnTo>
                    <a:pt x="181988" y="165455"/>
                  </a:lnTo>
                  <a:lnTo>
                    <a:pt x="214227" y="184049"/>
                  </a:lnTo>
                  <a:lnTo>
                    <a:pt x="201510" y="191439"/>
                  </a:lnTo>
                  <a:lnTo>
                    <a:pt x="198245" y="193329"/>
                  </a:lnTo>
                  <a:lnTo>
                    <a:pt x="199619" y="193329"/>
                  </a:lnTo>
                  <a:lnTo>
                    <a:pt x="214983" y="184462"/>
                  </a:lnTo>
                  <a:lnTo>
                    <a:pt x="230312" y="193329"/>
                  </a:lnTo>
                  <a:lnTo>
                    <a:pt x="231721" y="193329"/>
                  </a:lnTo>
                  <a:lnTo>
                    <a:pt x="215670" y="184084"/>
                  </a:lnTo>
                  <a:lnTo>
                    <a:pt x="231686" y="174804"/>
                  </a:lnTo>
                  <a:lnTo>
                    <a:pt x="237598" y="171436"/>
                  </a:lnTo>
                  <a:lnTo>
                    <a:pt x="238492" y="170886"/>
                  </a:lnTo>
                  <a:lnTo>
                    <a:pt x="247703" y="165593"/>
                  </a:lnTo>
                  <a:lnTo>
                    <a:pt x="270455" y="178722"/>
                  </a:lnTo>
                  <a:lnTo>
                    <a:pt x="279907" y="184187"/>
                  </a:lnTo>
                  <a:lnTo>
                    <a:pt x="275405" y="186799"/>
                  </a:lnTo>
                  <a:lnTo>
                    <a:pt x="269974" y="189927"/>
                  </a:lnTo>
                  <a:lnTo>
                    <a:pt x="269356" y="190305"/>
                  </a:lnTo>
                  <a:lnTo>
                    <a:pt x="268221" y="190958"/>
                  </a:lnTo>
                  <a:lnTo>
                    <a:pt x="264131" y="193329"/>
                  </a:lnTo>
                  <a:lnTo>
                    <a:pt x="265541" y="193329"/>
                  </a:lnTo>
                  <a:lnTo>
                    <a:pt x="269390" y="191095"/>
                  </a:lnTo>
                  <a:lnTo>
                    <a:pt x="280663" y="184599"/>
                  </a:lnTo>
                  <a:lnTo>
                    <a:pt x="284478" y="186799"/>
                  </a:lnTo>
                  <a:lnTo>
                    <a:pt x="284478" y="185974"/>
                  </a:lnTo>
                  <a:lnTo>
                    <a:pt x="281385" y="184187"/>
                  </a:lnTo>
                  <a:lnTo>
                    <a:pt x="284478" y="182400"/>
                  </a:lnTo>
                  <a:lnTo>
                    <a:pt x="284478" y="181575"/>
                  </a:lnTo>
                  <a:lnTo>
                    <a:pt x="280663" y="183774"/>
                  </a:lnTo>
                  <a:lnTo>
                    <a:pt x="269390" y="177279"/>
                  </a:lnTo>
                  <a:lnTo>
                    <a:pt x="248424" y="165146"/>
                  </a:lnTo>
                  <a:lnTo>
                    <a:pt x="254267" y="161778"/>
                  </a:lnTo>
                  <a:lnTo>
                    <a:pt x="264441" y="155901"/>
                  </a:lnTo>
                  <a:lnTo>
                    <a:pt x="269390" y="153048"/>
                  </a:lnTo>
                  <a:lnTo>
                    <a:pt x="280457" y="146655"/>
                  </a:lnTo>
                  <a:lnTo>
                    <a:pt x="284478" y="148992"/>
                  </a:lnTo>
                  <a:lnTo>
                    <a:pt x="284478" y="148167"/>
                  </a:lnTo>
                  <a:lnTo>
                    <a:pt x="281179" y="146243"/>
                  </a:lnTo>
                  <a:lnTo>
                    <a:pt x="284478" y="144318"/>
                  </a:lnTo>
                  <a:lnTo>
                    <a:pt x="284478" y="143493"/>
                  </a:lnTo>
                  <a:lnTo>
                    <a:pt x="280457" y="145830"/>
                  </a:lnTo>
                  <a:lnTo>
                    <a:pt x="270009" y="139816"/>
                  </a:lnTo>
                  <a:lnTo>
                    <a:pt x="269390" y="139438"/>
                  </a:lnTo>
                  <a:lnTo>
                    <a:pt x="268771" y="139094"/>
                  </a:lnTo>
                  <a:lnTo>
                    <a:pt x="248218" y="127202"/>
                  </a:lnTo>
                  <a:lnTo>
                    <a:pt x="264235" y="117957"/>
                  </a:lnTo>
                  <a:lnTo>
                    <a:pt x="268771" y="115344"/>
                  </a:lnTo>
                  <a:lnTo>
                    <a:pt x="269390" y="114966"/>
                  </a:lnTo>
                  <a:lnTo>
                    <a:pt x="280251" y="108711"/>
                  </a:lnTo>
                  <a:lnTo>
                    <a:pt x="284478" y="111151"/>
                  </a:lnTo>
                  <a:lnTo>
                    <a:pt x="284478" y="110361"/>
                  </a:lnTo>
                  <a:lnTo>
                    <a:pt x="280973" y="108299"/>
                  </a:lnTo>
                  <a:lnTo>
                    <a:pt x="281076" y="108264"/>
                  </a:lnTo>
                  <a:lnTo>
                    <a:pt x="284513" y="106271"/>
                  </a:lnTo>
                  <a:lnTo>
                    <a:pt x="284513" y="105446"/>
                  </a:lnTo>
                  <a:lnTo>
                    <a:pt x="280663" y="107680"/>
                  </a:lnTo>
                  <a:lnTo>
                    <a:pt x="280285" y="107886"/>
                  </a:lnTo>
                  <a:lnTo>
                    <a:pt x="275095" y="104896"/>
                  </a:lnTo>
                  <a:lnTo>
                    <a:pt x="269424" y="101631"/>
                  </a:lnTo>
                  <a:lnTo>
                    <a:pt x="268806" y="101287"/>
                  </a:lnTo>
                  <a:lnTo>
                    <a:pt x="266228" y="99775"/>
                  </a:lnTo>
                  <a:lnTo>
                    <a:pt x="255745" y="93726"/>
                  </a:lnTo>
                  <a:lnTo>
                    <a:pt x="248012" y="89258"/>
                  </a:lnTo>
                  <a:lnTo>
                    <a:pt x="260351" y="82143"/>
                  </a:lnTo>
                  <a:lnTo>
                    <a:pt x="264028" y="80012"/>
                  </a:lnTo>
                  <a:lnTo>
                    <a:pt x="264784" y="79566"/>
                  </a:lnTo>
                  <a:lnTo>
                    <a:pt x="268806" y="77263"/>
                  </a:lnTo>
                  <a:lnTo>
                    <a:pt x="280079" y="70767"/>
                  </a:lnTo>
                  <a:lnTo>
                    <a:pt x="284513" y="73345"/>
                  </a:lnTo>
                  <a:lnTo>
                    <a:pt x="284513" y="72520"/>
                  </a:lnTo>
                  <a:lnTo>
                    <a:pt x="280766" y="70355"/>
                  </a:lnTo>
                  <a:lnTo>
                    <a:pt x="284513" y="68224"/>
                  </a:lnTo>
                  <a:lnTo>
                    <a:pt x="284513" y="67399"/>
                  </a:lnTo>
                  <a:lnTo>
                    <a:pt x="280079" y="69977"/>
                  </a:lnTo>
                  <a:lnTo>
                    <a:pt x="268806" y="63446"/>
                  </a:lnTo>
                  <a:lnTo>
                    <a:pt x="247806" y="51348"/>
                  </a:lnTo>
                  <a:lnTo>
                    <a:pt x="253649" y="47946"/>
                  </a:lnTo>
                  <a:lnTo>
                    <a:pt x="263822" y="42103"/>
                  </a:lnTo>
                  <a:lnTo>
                    <a:pt x="275061" y="35607"/>
                  </a:lnTo>
                  <a:lnTo>
                    <a:pt x="279838" y="32857"/>
                  </a:lnTo>
                  <a:lnTo>
                    <a:pt x="284478" y="35538"/>
                  </a:lnTo>
                  <a:lnTo>
                    <a:pt x="284478" y="34713"/>
                  </a:lnTo>
                  <a:lnTo>
                    <a:pt x="280560" y="32445"/>
                  </a:lnTo>
                  <a:lnTo>
                    <a:pt x="284478" y="30142"/>
                  </a:lnTo>
                  <a:lnTo>
                    <a:pt x="284478" y="29352"/>
                  </a:lnTo>
                  <a:lnTo>
                    <a:pt x="279838" y="32032"/>
                  </a:lnTo>
                  <a:lnTo>
                    <a:pt x="269390" y="26018"/>
                  </a:lnTo>
                  <a:lnTo>
                    <a:pt x="268771" y="25640"/>
                  </a:lnTo>
                  <a:lnTo>
                    <a:pt x="268153" y="25296"/>
                  </a:lnTo>
                  <a:lnTo>
                    <a:pt x="260694" y="21000"/>
                  </a:lnTo>
                  <a:lnTo>
                    <a:pt x="247600" y="13439"/>
                  </a:lnTo>
                  <a:lnTo>
                    <a:pt x="263616" y="4193"/>
                  </a:lnTo>
                  <a:lnTo>
                    <a:pt x="268153" y="1547"/>
                  </a:lnTo>
                  <a:lnTo>
                    <a:pt x="270799" y="0"/>
                  </a:lnTo>
                  <a:lnTo>
                    <a:pt x="269390" y="0"/>
                  </a:lnTo>
                  <a:lnTo>
                    <a:pt x="262929" y="3746"/>
                  </a:lnTo>
                  <a:lnTo>
                    <a:pt x="261279" y="4709"/>
                  </a:lnTo>
                  <a:lnTo>
                    <a:pt x="246878" y="12992"/>
                  </a:lnTo>
                  <a:lnTo>
                    <a:pt x="224400" y="0"/>
                  </a:lnTo>
                  <a:lnTo>
                    <a:pt x="222991" y="0"/>
                  </a:lnTo>
                  <a:lnTo>
                    <a:pt x="246190" y="13404"/>
                  </a:lnTo>
                  <a:lnTo>
                    <a:pt x="239213" y="17425"/>
                  </a:lnTo>
                  <a:lnTo>
                    <a:pt x="214123" y="31895"/>
                  </a:lnTo>
                  <a:lnTo>
                    <a:pt x="186525" y="15982"/>
                  </a:lnTo>
                  <a:lnTo>
                    <a:pt x="184016" y="14504"/>
                  </a:lnTo>
                  <a:lnTo>
                    <a:pt x="181885" y="13301"/>
                  </a:lnTo>
                  <a:lnTo>
                    <a:pt x="197901" y="4021"/>
                  </a:lnTo>
                  <a:lnTo>
                    <a:pt x="204878" y="0"/>
                  </a:lnTo>
                  <a:lnTo>
                    <a:pt x="203469" y="0"/>
                  </a:lnTo>
                  <a:lnTo>
                    <a:pt x="197214" y="3609"/>
                  </a:lnTo>
                  <a:lnTo>
                    <a:pt x="181163" y="12889"/>
                  </a:lnTo>
                  <a:lnTo>
                    <a:pt x="177623" y="10826"/>
                  </a:lnTo>
                  <a:lnTo>
                    <a:pt x="172811" y="8042"/>
                  </a:lnTo>
                  <a:lnTo>
                    <a:pt x="158891" y="0"/>
                  </a:lnTo>
                  <a:lnTo>
                    <a:pt x="157482" y="0"/>
                  </a:lnTo>
                  <a:lnTo>
                    <a:pt x="176007" y="10723"/>
                  </a:lnTo>
                  <a:lnTo>
                    <a:pt x="180476" y="13301"/>
                  </a:lnTo>
                  <a:lnTo>
                    <a:pt x="170714" y="18903"/>
                  </a:lnTo>
                  <a:lnTo>
                    <a:pt x="164459" y="22512"/>
                  </a:lnTo>
                  <a:lnTo>
                    <a:pt x="148443" y="31792"/>
                  </a:lnTo>
                  <a:lnTo>
                    <a:pt x="138991" y="26361"/>
                  </a:lnTo>
                  <a:lnTo>
                    <a:pt x="118507" y="14504"/>
                  </a:lnTo>
                  <a:lnTo>
                    <a:pt x="116170" y="13164"/>
                  </a:lnTo>
                  <a:lnTo>
                    <a:pt x="118507" y="11823"/>
                  </a:lnTo>
                  <a:lnTo>
                    <a:pt x="132186" y="3918"/>
                  </a:lnTo>
                  <a:lnTo>
                    <a:pt x="137204" y="1031"/>
                  </a:lnTo>
                  <a:lnTo>
                    <a:pt x="138957" y="0"/>
                  </a:lnTo>
                  <a:lnTo>
                    <a:pt x="137548" y="0"/>
                  </a:lnTo>
                  <a:lnTo>
                    <a:pt x="131499" y="3506"/>
                  </a:lnTo>
                  <a:lnTo>
                    <a:pt x="123628" y="8042"/>
                  </a:lnTo>
                  <a:lnTo>
                    <a:pt x="118026" y="11273"/>
                  </a:lnTo>
                  <a:lnTo>
                    <a:pt x="115482" y="12751"/>
                  </a:lnTo>
                  <a:lnTo>
                    <a:pt x="107302" y="8042"/>
                  </a:lnTo>
                  <a:lnTo>
                    <a:pt x="103212" y="5671"/>
                  </a:lnTo>
                  <a:lnTo>
                    <a:pt x="93383" y="0"/>
                  </a:lnTo>
                  <a:lnTo>
                    <a:pt x="91973" y="0"/>
                  </a:lnTo>
                  <a:lnTo>
                    <a:pt x="114761" y="13164"/>
                  </a:lnTo>
                  <a:lnTo>
                    <a:pt x="103178" y="19831"/>
                  </a:lnTo>
                  <a:lnTo>
                    <a:pt x="98744" y="22409"/>
                  </a:lnTo>
                  <a:lnTo>
                    <a:pt x="94757" y="24712"/>
                  </a:lnTo>
                  <a:lnTo>
                    <a:pt x="82728" y="31654"/>
                  </a:lnTo>
                  <a:lnTo>
                    <a:pt x="50455" y="13060"/>
                  </a:lnTo>
                  <a:lnTo>
                    <a:pt x="55473" y="10139"/>
                  </a:lnTo>
                  <a:lnTo>
                    <a:pt x="66471" y="3781"/>
                  </a:lnTo>
                  <a:lnTo>
                    <a:pt x="73036" y="0"/>
                  </a:lnTo>
                  <a:lnTo>
                    <a:pt x="71627" y="0"/>
                  </a:lnTo>
                  <a:lnTo>
                    <a:pt x="49767" y="12648"/>
                  </a:lnTo>
                  <a:lnTo>
                    <a:pt x="44131" y="9383"/>
                  </a:lnTo>
                  <a:lnTo>
                    <a:pt x="27874"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17"/>
            <p:cNvSpPr/>
            <p:nvPr/>
          </p:nvSpPr>
          <p:spPr>
            <a:xfrm>
              <a:off x="238125" y="422400"/>
              <a:ext cx="178725" cy="103125"/>
            </a:xfrm>
            <a:custGeom>
              <a:avLst/>
              <a:gdLst/>
              <a:ahLst/>
              <a:cxnLst/>
              <a:rect l="l" t="t" r="r" b="b"/>
              <a:pathLst>
                <a:path w="7149" h="4125" extrusionOk="0">
                  <a:moveTo>
                    <a:pt x="5705" y="0"/>
                  </a:moveTo>
                  <a:lnTo>
                    <a:pt x="69" y="3265"/>
                  </a:lnTo>
                  <a:lnTo>
                    <a:pt x="0" y="3299"/>
                  </a:lnTo>
                  <a:lnTo>
                    <a:pt x="0" y="4124"/>
                  </a:lnTo>
                  <a:lnTo>
                    <a:pt x="756" y="3678"/>
                  </a:lnTo>
                  <a:lnTo>
                    <a:pt x="7149"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6" name="Google Shape;66;p17"/>
          <p:cNvSpPr txBox="1">
            <a:spLocks noGrp="1"/>
          </p:cNvSpPr>
          <p:nvPr>
            <p:ph type="title"/>
          </p:nvPr>
        </p:nvSpPr>
        <p:spPr>
          <a:xfrm>
            <a:off x="2135550" y="1189100"/>
            <a:ext cx="4872900" cy="1964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150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67" name="Google Shape;67;p17"/>
          <p:cNvSpPr txBox="1">
            <a:spLocks noGrp="1"/>
          </p:cNvSpPr>
          <p:nvPr>
            <p:ph type="subTitle" idx="1"/>
          </p:nvPr>
        </p:nvSpPr>
        <p:spPr>
          <a:xfrm>
            <a:off x="2135550" y="3153500"/>
            <a:ext cx="4872900" cy="671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200"/>
              <a:buNone/>
              <a:defRPr/>
            </a:lvl2pPr>
            <a:lvl3pPr lvl="2" algn="ctr">
              <a:lnSpc>
                <a:spcPct val="100000"/>
              </a:lnSpc>
              <a:spcBef>
                <a:spcPts val="1600"/>
              </a:spcBef>
              <a:spcAft>
                <a:spcPts val="0"/>
              </a:spcAft>
              <a:buSzPts val="1200"/>
              <a:buNone/>
              <a:defRPr/>
            </a:lvl3pPr>
            <a:lvl4pPr lvl="3" algn="ctr">
              <a:lnSpc>
                <a:spcPct val="100000"/>
              </a:lnSpc>
              <a:spcBef>
                <a:spcPts val="1600"/>
              </a:spcBef>
              <a:spcAft>
                <a:spcPts val="0"/>
              </a:spcAft>
              <a:buSzPts val="1200"/>
              <a:buNone/>
              <a:defRPr/>
            </a:lvl4pPr>
            <a:lvl5pPr lvl="4" algn="ctr">
              <a:lnSpc>
                <a:spcPct val="100000"/>
              </a:lnSpc>
              <a:spcBef>
                <a:spcPts val="1600"/>
              </a:spcBef>
              <a:spcAft>
                <a:spcPts val="0"/>
              </a:spcAft>
              <a:buSzPts val="1200"/>
              <a:buNone/>
              <a:defRPr/>
            </a:lvl5pPr>
            <a:lvl6pPr lvl="5" algn="ctr">
              <a:lnSpc>
                <a:spcPct val="100000"/>
              </a:lnSpc>
              <a:spcBef>
                <a:spcPts val="1600"/>
              </a:spcBef>
              <a:spcAft>
                <a:spcPts val="0"/>
              </a:spcAft>
              <a:buSzPts val="1200"/>
              <a:buNone/>
              <a:defRPr/>
            </a:lvl6pPr>
            <a:lvl7pPr lvl="6" algn="ctr">
              <a:lnSpc>
                <a:spcPct val="100000"/>
              </a:lnSpc>
              <a:spcBef>
                <a:spcPts val="1600"/>
              </a:spcBef>
              <a:spcAft>
                <a:spcPts val="0"/>
              </a:spcAft>
              <a:buSzPts val="1200"/>
              <a:buNone/>
              <a:defRPr/>
            </a:lvl7pPr>
            <a:lvl8pPr lvl="7" algn="ctr">
              <a:lnSpc>
                <a:spcPct val="100000"/>
              </a:lnSpc>
              <a:spcBef>
                <a:spcPts val="1600"/>
              </a:spcBef>
              <a:spcAft>
                <a:spcPts val="0"/>
              </a:spcAft>
              <a:buSzPts val="1200"/>
              <a:buNone/>
              <a:defRPr/>
            </a:lvl8pPr>
            <a:lvl9pPr lvl="8" algn="ctr">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8"/>
        <p:cNvGrpSpPr/>
        <p:nvPr/>
      </p:nvGrpSpPr>
      <p:grpSpPr>
        <a:xfrm>
          <a:off x="0" y="0"/>
          <a:ext cx="0" cy="0"/>
          <a:chOff x="0" y="0"/>
          <a:chExt cx="0" cy="0"/>
        </a:xfrm>
      </p:grpSpPr>
      <p:sp>
        <p:nvSpPr>
          <p:cNvPr id="69" name="Google Shape;69;p18"/>
          <p:cNvSpPr/>
          <p:nvPr/>
        </p:nvSpPr>
        <p:spPr>
          <a:xfrm rot="10800000">
            <a:off x="-2758075" y="2077560"/>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18"/>
          <p:cNvSpPr/>
          <p:nvPr/>
        </p:nvSpPr>
        <p:spPr>
          <a:xfrm>
            <a:off x="5265400" y="-23087"/>
            <a:ext cx="5158715" cy="5143698"/>
          </a:xfrm>
          <a:custGeom>
            <a:avLst/>
            <a:gdLst/>
            <a:ahLst/>
            <a:cxnLst/>
            <a:rect l="l" t="t" r="r" b="b"/>
            <a:pathLst>
              <a:path w="195221" h="189927" extrusionOk="0">
                <a:moveTo>
                  <a:pt x="96923" y="0"/>
                </a:moveTo>
                <a:lnTo>
                  <a:pt x="47430" y="28596"/>
                </a:lnTo>
                <a:cubicBezTo>
                  <a:pt x="42825" y="31242"/>
                  <a:pt x="42825" y="37841"/>
                  <a:pt x="47430" y="40487"/>
                </a:cubicBezTo>
                <a:lnTo>
                  <a:pt x="93177" y="66918"/>
                </a:lnTo>
                <a:lnTo>
                  <a:pt x="25468" y="106030"/>
                </a:lnTo>
                <a:lnTo>
                  <a:pt x="14814" y="112148"/>
                </a:lnTo>
                <a:lnTo>
                  <a:pt x="4606" y="118060"/>
                </a:lnTo>
                <a:cubicBezTo>
                  <a:pt x="0" y="120706"/>
                  <a:pt x="0" y="127339"/>
                  <a:pt x="4606" y="129986"/>
                </a:cubicBezTo>
                <a:lnTo>
                  <a:pt x="101700" y="186043"/>
                </a:lnTo>
                <a:cubicBezTo>
                  <a:pt x="105515" y="188225"/>
                  <a:pt x="109760" y="189316"/>
                  <a:pt x="114005" y="189316"/>
                </a:cubicBezTo>
                <a:cubicBezTo>
                  <a:pt x="118249" y="189316"/>
                  <a:pt x="122494" y="188225"/>
                  <a:pt x="126309" y="186043"/>
                </a:cubicBezTo>
                <a:lnTo>
                  <a:pt x="150437" y="172089"/>
                </a:lnTo>
                <a:cubicBezTo>
                  <a:pt x="152602" y="170851"/>
                  <a:pt x="155008" y="170233"/>
                  <a:pt x="157414" y="170233"/>
                </a:cubicBezTo>
                <a:cubicBezTo>
                  <a:pt x="159819" y="170233"/>
                  <a:pt x="162225" y="170851"/>
                  <a:pt x="164391" y="172089"/>
                </a:cubicBezTo>
                <a:lnTo>
                  <a:pt x="195220" y="189927"/>
                </a:lnTo>
                <a:lnTo>
                  <a:pt x="195220" y="177622"/>
                </a:lnTo>
                <a:lnTo>
                  <a:pt x="169684" y="162878"/>
                </a:lnTo>
                <a:cubicBezTo>
                  <a:pt x="165886" y="160678"/>
                  <a:pt x="161650" y="159578"/>
                  <a:pt x="157409" y="159578"/>
                </a:cubicBezTo>
                <a:cubicBezTo>
                  <a:pt x="153169" y="159578"/>
                  <a:pt x="148924" y="160678"/>
                  <a:pt x="145109" y="162878"/>
                </a:cubicBezTo>
                <a:lnTo>
                  <a:pt x="120947" y="176832"/>
                </a:lnTo>
                <a:cubicBezTo>
                  <a:pt x="118799" y="178069"/>
                  <a:pt x="116402" y="178688"/>
                  <a:pt x="114000" y="178688"/>
                </a:cubicBezTo>
                <a:cubicBezTo>
                  <a:pt x="111599" y="178688"/>
                  <a:pt x="109193" y="178069"/>
                  <a:pt x="107028" y="176832"/>
                </a:cubicBezTo>
                <a:lnTo>
                  <a:pt x="15570" y="124006"/>
                </a:lnTo>
                <a:lnTo>
                  <a:pt x="104175" y="72864"/>
                </a:lnTo>
                <a:cubicBezTo>
                  <a:pt x="108746" y="70217"/>
                  <a:pt x="108746" y="63618"/>
                  <a:pt x="104175" y="60972"/>
                </a:cubicBezTo>
                <a:lnTo>
                  <a:pt x="58394" y="34541"/>
                </a:lnTo>
                <a:lnTo>
                  <a:pt x="118266" y="0"/>
                </a:lnTo>
                <a:close/>
              </a:path>
            </a:pathLst>
          </a:custGeom>
          <a:solidFill>
            <a:srgbClr val="004CA2">
              <a:alpha val="5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1" name="Google Shape;71;p18"/>
          <p:cNvGrpSpPr/>
          <p:nvPr/>
        </p:nvGrpSpPr>
        <p:grpSpPr>
          <a:xfrm>
            <a:off x="8" y="-558060"/>
            <a:ext cx="9144248" cy="6213626"/>
            <a:chOff x="238125" y="422400"/>
            <a:chExt cx="7112825" cy="4833250"/>
          </a:xfrm>
        </p:grpSpPr>
        <p:sp>
          <p:nvSpPr>
            <p:cNvPr id="72" name="Google Shape;72;p18"/>
            <p:cNvSpPr/>
            <p:nvPr/>
          </p:nvSpPr>
          <p:spPr>
            <a:xfrm>
              <a:off x="238125" y="422400"/>
              <a:ext cx="7112825" cy="4833250"/>
            </a:xfrm>
            <a:custGeom>
              <a:avLst/>
              <a:gdLst/>
              <a:ahLst/>
              <a:cxnLst/>
              <a:rect l="l" t="t" r="r" b="b"/>
              <a:pathLst>
                <a:path w="284513" h="193330" extrusionOk="0">
                  <a:moveTo>
                    <a:pt x="49767" y="13439"/>
                  </a:moveTo>
                  <a:lnTo>
                    <a:pt x="82006" y="32067"/>
                  </a:lnTo>
                  <a:lnTo>
                    <a:pt x="65990" y="41312"/>
                  </a:lnTo>
                  <a:lnTo>
                    <a:pt x="64306" y="42309"/>
                  </a:lnTo>
                  <a:lnTo>
                    <a:pt x="49974" y="50592"/>
                  </a:lnTo>
                  <a:lnTo>
                    <a:pt x="20416" y="33510"/>
                  </a:lnTo>
                  <a:lnTo>
                    <a:pt x="17975" y="32101"/>
                  </a:lnTo>
                  <a:lnTo>
                    <a:pt x="17700" y="31964"/>
                  </a:lnTo>
                  <a:lnTo>
                    <a:pt x="29970" y="24884"/>
                  </a:lnTo>
                  <a:lnTo>
                    <a:pt x="33717" y="22718"/>
                  </a:lnTo>
                  <a:lnTo>
                    <a:pt x="41759" y="18078"/>
                  </a:lnTo>
                  <a:lnTo>
                    <a:pt x="49767" y="13439"/>
                  </a:lnTo>
                  <a:close/>
                  <a:moveTo>
                    <a:pt x="115482" y="13576"/>
                  </a:moveTo>
                  <a:lnTo>
                    <a:pt x="118541" y="15329"/>
                  </a:lnTo>
                  <a:lnTo>
                    <a:pt x="144490" y="30314"/>
                  </a:lnTo>
                  <a:lnTo>
                    <a:pt x="147721" y="32204"/>
                  </a:lnTo>
                  <a:lnTo>
                    <a:pt x="140847" y="36157"/>
                  </a:lnTo>
                  <a:lnTo>
                    <a:pt x="131705" y="41450"/>
                  </a:lnTo>
                  <a:lnTo>
                    <a:pt x="115826" y="50592"/>
                  </a:lnTo>
                  <a:lnTo>
                    <a:pt x="115654" y="50695"/>
                  </a:lnTo>
                  <a:lnTo>
                    <a:pt x="85065" y="33029"/>
                  </a:lnTo>
                  <a:lnTo>
                    <a:pt x="83415" y="32067"/>
                  </a:lnTo>
                  <a:lnTo>
                    <a:pt x="91905" y="27186"/>
                  </a:lnTo>
                  <a:lnTo>
                    <a:pt x="99466" y="22821"/>
                  </a:lnTo>
                  <a:lnTo>
                    <a:pt x="115482" y="13576"/>
                  </a:lnTo>
                  <a:close/>
                  <a:moveTo>
                    <a:pt x="181163" y="13679"/>
                  </a:moveTo>
                  <a:lnTo>
                    <a:pt x="192642" y="20312"/>
                  </a:lnTo>
                  <a:lnTo>
                    <a:pt x="213436" y="32307"/>
                  </a:lnTo>
                  <a:lnTo>
                    <a:pt x="187418" y="47361"/>
                  </a:lnTo>
                  <a:lnTo>
                    <a:pt x="181403" y="50833"/>
                  </a:lnTo>
                  <a:lnTo>
                    <a:pt x="149130" y="32204"/>
                  </a:lnTo>
                  <a:lnTo>
                    <a:pt x="165147" y="22959"/>
                  </a:lnTo>
                  <a:lnTo>
                    <a:pt x="181163" y="13679"/>
                  </a:lnTo>
                  <a:close/>
                  <a:moveTo>
                    <a:pt x="246878" y="13817"/>
                  </a:moveTo>
                  <a:lnTo>
                    <a:pt x="279151" y="32445"/>
                  </a:lnTo>
                  <a:lnTo>
                    <a:pt x="268806" y="38391"/>
                  </a:lnTo>
                  <a:lnTo>
                    <a:pt x="268187" y="38769"/>
                  </a:lnTo>
                  <a:lnTo>
                    <a:pt x="263135" y="41690"/>
                  </a:lnTo>
                  <a:lnTo>
                    <a:pt x="255195" y="46262"/>
                  </a:lnTo>
                  <a:lnTo>
                    <a:pt x="247118" y="50936"/>
                  </a:lnTo>
                  <a:lnTo>
                    <a:pt x="222441" y="36707"/>
                  </a:lnTo>
                  <a:lnTo>
                    <a:pt x="214845" y="32307"/>
                  </a:lnTo>
                  <a:lnTo>
                    <a:pt x="230862" y="23062"/>
                  </a:lnTo>
                  <a:lnTo>
                    <a:pt x="235776" y="20244"/>
                  </a:lnTo>
                  <a:lnTo>
                    <a:pt x="246878" y="13817"/>
                  </a:lnTo>
                  <a:close/>
                  <a:moveTo>
                    <a:pt x="82694" y="32479"/>
                  </a:moveTo>
                  <a:lnTo>
                    <a:pt x="103212" y="44302"/>
                  </a:lnTo>
                  <a:lnTo>
                    <a:pt x="114967" y="51142"/>
                  </a:lnTo>
                  <a:lnTo>
                    <a:pt x="103178" y="57913"/>
                  </a:lnTo>
                  <a:lnTo>
                    <a:pt x="98950" y="60387"/>
                  </a:lnTo>
                  <a:lnTo>
                    <a:pt x="82934" y="69598"/>
                  </a:lnTo>
                  <a:lnTo>
                    <a:pt x="79875" y="67846"/>
                  </a:lnTo>
                  <a:lnTo>
                    <a:pt x="50661" y="50970"/>
                  </a:lnTo>
                  <a:lnTo>
                    <a:pt x="55885" y="47980"/>
                  </a:lnTo>
                  <a:lnTo>
                    <a:pt x="66677" y="41759"/>
                  </a:lnTo>
                  <a:lnTo>
                    <a:pt x="80494" y="33751"/>
                  </a:lnTo>
                  <a:lnTo>
                    <a:pt x="82694" y="32479"/>
                  </a:lnTo>
                  <a:close/>
                  <a:moveTo>
                    <a:pt x="148443" y="32617"/>
                  </a:moveTo>
                  <a:lnTo>
                    <a:pt x="159785" y="39181"/>
                  </a:lnTo>
                  <a:lnTo>
                    <a:pt x="180682" y="51211"/>
                  </a:lnTo>
                  <a:lnTo>
                    <a:pt x="164665" y="60491"/>
                  </a:lnTo>
                  <a:lnTo>
                    <a:pt x="159647" y="63378"/>
                  </a:lnTo>
                  <a:lnTo>
                    <a:pt x="148649" y="69736"/>
                  </a:lnTo>
                  <a:lnTo>
                    <a:pt x="116376" y="51142"/>
                  </a:lnTo>
                  <a:lnTo>
                    <a:pt x="118541" y="49905"/>
                  </a:lnTo>
                  <a:lnTo>
                    <a:pt x="132427" y="41862"/>
                  </a:lnTo>
                  <a:lnTo>
                    <a:pt x="148443" y="32617"/>
                  </a:lnTo>
                  <a:close/>
                  <a:moveTo>
                    <a:pt x="214123" y="32754"/>
                  </a:moveTo>
                  <a:lnTo>
                    <a:pt x="240554" y="47980"/>
                  </a:lnTo>
                  <a:lnTo>
                    <a:pt x="240588" y="48014"/>
                  </a:lnTo>
                  <a:lnTo>
                    <a:pt x="246397" y="51348"/>
                  </a:lnTo>
                  <a:lnTo>
                    <a:pt x="242410" y="53651"/>
                  </a:lnTo>
                  <a:lnTo>
                    <a:pt x="230380" y="60594"/>
                  </a:lnTo>
                  <a:lnTo>
                    <a:pt x="222682" y="65027"/>
                  </a:lnTo>
                  <a:lnTo>
                    <a:pt x="214330" y="69839"/>
                  </a:lnTo>
                  <a:lnTo>
                    <a:pt x="182091" y="51211"/>
                  </a:lnTo>
                  <a:lnTo>
                    <a:pt x="187762" y="47980"/>
                  </a:lnTo>
                  <a:lnTo>
                    <a:pt x="198142" y="41965"/>
                  </a:lnTo>
                  <a:lnTo>
                    <a:pt x="200307" y="40694"/>
                  </a:lnTo>
                  <a:lnTo>
                    <a:pt x="204397" y="38322"/>
                  </a:lnTo>
                  <a:lnTo>
                    <a:pt x="207593" y="36535"/>
                  </a:lnTo>
                  <a:lnTo>
                    <a:pt x="214123" y="32754"/>
                  </a:lnTo>
                  <a:close/>
                  <a:moveTo>
                    <a:pt x="49974" y="51383"/>
                  </a:moveTo>
                  <a:lnTo>
                    <a:pt x="82212" y="70045"/>
                  </a:lnTo>
                  <a:lnTo>
                    <a:pt x="72451" y="75648"/>
                  </a:lnTo>
                  <a:lnTo>
                    <a:pt x="66196" y="79291"/>
                  </a:lnTo>
                  <a:lnTo>
                    <a:pt x="56676" y="84755"/>
                  </a:lnTo>
                  <a:lnTo>
                    <a:pt x="50180" y="88502"/>
                  </a:lnTo>
                  <a:lnTo>
                    <a:pt x="28664" y="76094"/>
                  </a:lnTo>
                  <a:lnTo>
                    <a:pt x="17941" y="69908"/>
                  </a:lnTo>
                  <a:lnTo>
                    <a:pt x="33957" y="60628"/>
                  </a:lnTo>
                  <a:lnTo>
                    <a:pt x="49974" y="51383"/>
                  </a:lnTo>
                  <a:close/>
                  <a:moveTo>
                    <a:pt x="115689" y="51520"/>
                  </a:moveTo>
                  <a:lnTo>
                    <a:pt x="118507" y="53170"/>
                  </a:lnTo>
                  <a:lnTo>
                    <a:pt x="147927" y="70148"/>
                  </a:lnTo>
                  <a:lnTo>
                    <a:pt x="131911" y="79394"/>
                  </a:lnTo>
                  <a:lnTo>
                    <a:pt x="115895" y="88639"/>
                  </a:lnTo>
                  <a:lnTo>
                    <a:pt x="103178" y="81319"/>
                  </a:lnTo>
                  <a:lnTo>
                    <a:pt x="83622" y="70045"/>
                  </a:lnTo>
                  <a:lnTo>
                    <a:pt x="99638" y="60765"/>
                  </a:lnTo>
                  <a:lnTo>
                    <a:pt x="109055" y="55369"/>
                  </a:lnTo>
                  <a:lnTo>
                    <a:pt x="115689" y="51520"/>
                  </a:lnTo>
                  <a:close/>
                  <a:moveTo>
                    <a:pt x="181369" y="51623"/>
                  </a:moveTo>
                  <a:lnTo>
                    <a:pt x="213642" y="70252"/>
                  </a:lnTo>
                  <a:lnTo>
                    <a:pt x="197626" y="79497"/>
                  </a:lnTo>
                  <a:lnTo>
                    <a:pt x="181575" y="88742"/>
                  </a:lnTo>
                  <a:lnTo>
                    <a:pt x="171608" y="82968"/>
                  </a:lnTo>
                  <a:lnTo>
                    <a:pt x="149337" y="70148"/>
                  </a:lnTo>
                  <a:lnTo>
                    <a:pt x="163909" y="61728"/>
                  </a:lnTo>
                  <a:lnTo>
                    <a:pt x="165353" y="60869"/>
                  </a:lnTo>
                  <a:lnTo>
                    <a:pt x="181369" y="51623"/>
                  </a:lnTo>
                  <a:close/>
                  <a:moveTo>
                    <a:pt x="247118" y="51761"/>
                  </a:moveTo>
                  <a:lnTo>
                    <a:pt x="265472" y="62381"/>
                  </a:lnTo>
                  <a:lnTo>
                    <a:pt x="279357" y="70389"/>
                  </a:lnTo>
                  <a:lnTo>
                    <a:pt x="271109" y="75132"/>
                  </a:lnTo>
                  <a:lnTo>
                    <a:pt x="268806" y="76472"/>
                  </a:lnTo>
                  <a:lnTo>
                    <a:pt x="263307" y="79634"/>
                  </a:lnTo>
                  <a:lnTo>
                    <a:pt x="249112" y="87849"/>
                  </a:lnTo>
                  <a:lnTo>
                    <a:pt x="247290" y="88880"/>
                  </a:lnTo>
                  <a:lnTo>
                    <a:pt x="244713" y="87368"/>
                  </a:lnTo>
                  <a:lnTo>
                    <a:pt x="215051" y="70252"/>
                  </a:lnTo>
                  <a:lnTo>
                    <a:pt x="231068" y="61006"/>
                  </a:lnTo>
                  <a:lnTo>
                    <a:pt x="234264" y="59150"/>
                  </a:lnTo>
                  <a:lnTo>
                    <a:pt x="240279" y="55679"/>
                  </a:lnTo>
                  <a:lnTo>
                    <a:pt x="247118" y="51761"/>
                  </a:lnTo>
                  <a:close/>
                  <a:moveTo>
                    <a:pt x="82934" y="70423"/>
                  </a:moveTo>
                  <a:lnTo>
                    <a:pt x="103178" y="82143"/>
                  </a:lnTo>
                  <a:lnTo>
                    <a:pt x="115173" y="89052"/>
                  </a:lnTo>
                  <a:lnTo>
                    <a:pt x="110464" y="91767"/>
                  </a:lnTo>
                  <a:lnTo>
                    <a:pt x="103178" y="95960"/>
                  </a:lnTo>
                  <a:lnTo>
                    <a:pt x="83106" y="107543"/>
                  </a:lnTo>
                  <a:lnTo>
                    <a:pt x="50867" y="88949"/>
                  </a:lnTo>
                  <a:lnTo>
                    <a:pt x="66884" y="79669"/>
                  </a:lnTo>
                  <a:lnTo>
                    <a:pt x="73173" y="76060"/>
                  </a:lnTo>
                  <a:lnTo>
                    <a:pt x="82934" y="70423"/>
                  </a:lnTo>
                  <a:close/>
                  <a:moveTo>
                    <a:pt x="148615" y="70561"/>
                  </a:moveTo>
                  <a:lnTo>
                    <a:pt x="180888" y="89155"/>
                  </a:lnTo>
                  <a:lnTo>
                    <a:pt x="164837" y="98400"/>
                  </a:lnTo>
                  <a:lnTo>
                    <a:pt x="148821" y="107680"/>
                  </a:lnTo>
                  <a:lnTo>
                    <a:pt x="133389" y="98744"/>
                  </a:lnTo>
                  <a:lnTo>
                    <a:pt x="118507" y="90152"/>
                  </a:lnTo>
                  <a:lnTo>
                    <a:pt x="116582" y="89052"/>
                  </a:lnTo>
                  <a:lnTo>
                    <a:pt x="118507" y="87917"/>
                  </a:lnTo>
                  <a:lnTo>
                    <a:pt x="130983" y="80700"/>
                  </a:lnTo>
                  <a:lnTo>
                    <a:pt x="135211" y="78294"/>
                  </a:lnTo>
                  <a:lnTo>
                    <a:pt x="148615" y="70561"/>
                  </a:lnTo>
                  <a:close/>
                  <a:moveTo>
                    <a:pt x="214330" y="70664"/>
                  </a:moveTo>
                  <a:lnTo>
                    <a:pt x="246603" y="89292"/>
                  </a:lnTo>
                  <a:lnTo>
                    <a:pt x="239488" y="93382"/>
                  </a:lnTo>
                  <a:lnTo>
                    <a:pt x="230587" y="98538"/>
                  </a:lnTo>
                  <a:lnTo>
                    <a:pt x="214570" y="107783"/>
                  </a:lnTo>
                  <a:lnTo>
                    <a:pt x="198898" y="98744"/>
                  </a:lnTo>
                  <a:lnTo>
                    <a:pt x="182297" y="89155"/>
                  </a:lnTo>
                  <a:lnTo>
                    <a:pt x="198313" y="79909"/>
                  </a:lnTo>
                  <a:lnTo>
                    <a:pt x="213264" y="71283"/>
                  </a:lnTo>
                  <a:lnTo>
                    <a:pt x="214330" y="70664"/>
                  </a:lnTo>
                  <a:close/>
                  <a:moveTo>
                    <a:pt x="50180" y="89327"/>
                  </a:moveTo>
                  <a:lnTo>
                    <a:pt x="71661" y="101734"/>
                  </a:lnTo>
                  <a:lnTo>
                    <a:pt x="81903" y="107646"/>
                  </a:lnTo>
                  <a:lnTo>
                    <a:pt x="82419" y="107955"/>
                  </a:lnTo>
                  <a:lnTo>
                    <a:pt x="58360" y="121840"/>
                  </a:lnTo>
                  <a:lnTo>
                    <a:pt x="50386" y="126446"/>
                  </a:lnTo>
                  <a:lnTo>
                    <a:pt x="22787" y="110533"/>
                  </a:lnTo>
                  <a:lnTo>
                    <a:pt x="18113" y="107852"/>
                  </a:lnTo>
                  <a:lnTo>
                    <a:pt x="34129" y="98572"/>
                  </a:lnTo>
                  <a:lnTo>
                    <a:pt x="34885" y="98160"/>
                  </a:lnTo>
                  <a:lnTo>
                    <a:pt x="50180" y="89327"/>
                  </a:lnTo>
                  <a:close/>
                  <a:moveTo>
                    <a:pt x="115895" y="89464"/>
                  </a:moveTo>
                  <a:lnTo>
                    <a:pt x="118541" y="90976"/>
                  </a:lnTo>
                  <a:lnTo>
                    <a:pt x="132014" y="98744"/>
                  </a:lnTo>
                  <a:lnTo>
                    <a:pt x="148168" y="108058"/>
                  </a:lnTo>
                  <a:lnTo>
                    <a:pt x="147859" y="108264"/>
                  </a:lnTo>
                  <a:lnTo>
                    <a:pt x="132117" y="117338"/>
                  </a:lnTo>
                  <a:lnTo>
                    <a:pt x="124281" y="121840"/>
                  </a:lnTo>
                  <a:lnTo>
                    <a:pt x="119022" y="124899"/>
                  </a:lnTo>
                  <a:lnTo>
                    <a:pt x="116101" y="126583"/>
                  </a:lnTo>
                  <a:lnTo>
                    <a:pt x="109777" y="122940"/>
                  </a:lnTo>
                  <a:lnTo>
                    <a:pt x="107921" y="121840"/>
                  </a:lnTo>
                  <a:lnTo>
                    <a:pt x="83862" y="107955"/>
                  </a:lnTo>
                  <a:lnTo>
                    <a:pt x="84378" y="107646"/>
                  </a:lnTo>
                  <a:lnTo>
                    <a:pt x="88193" y="105446"/>
                  </a:lnTo>
                  <a:lnTo>
                    <a:pt x="99878" y="98710"/>
                  </a:lnTo>
                  <a:lnTo>
                    <a:pt x="100806" y="98160"/>
                  </a:lnTo>
                  <a:lnTo>
                    <a:pt x="115895" y="89464"/>
                  </a:lnTo>
                  <a:close/>
                  <a:moveTo>
                    <a:pt x="181575" y="89567"/>
                  </a:moveTo>
                  <a:lnTo>
                    <a:pt x="213849" y="108196"/>
                  </a:lnTo>
                  <a:lnTo>
                    <a:pt x="213745" y="108230"/>
                  </a:lnTo>
                  <a:lnTo>
                    <a:pt x="197832" y="117441"/>
                  </a:lnTo>
                  <a:lnTo>
                    <a:pt x="191818" y="120912"/>
                  </a:lnTo>
                  <a:lnTo>
                    <a:pt x="190168" y="121840"/>
                  </a:lnTo>
                  <a:lnTo>
                    <a:pt x="187074" y="123628"/>
                  </a:lnTo>
                  <a:lnTo>
                    <a:pt x="181782" y="126686"/>
                  </a:lnTo>
                  <a:lnTo>
                    <a:pt x="178241" y="124624"/>
                  </a:lnTo>
                  <a:lnTo>
                    <a:pt x="173430" y="121840"/>
                  </a:lnTo>
                  <a:lnTo>
                    <a:pt x="149852" y="108264"/>
                  </a:lnTo>
                  <a:lnTo>
                    <a:pt x="149543" y="108092"/>
                  </a:lnTo>
                  <a:lnTo>
                    <a:pt x="165559" y="98813"/>
                  </a:lnTo>
                  <a:lnTo>
                    <a:pt x="165697" y="98744"/>
                  </a:lnTo>
                  <a:lnTo>
                    <a:pt x="181575" y="89567"/>
                  </a:lnTo>
                  <a:close/>
                  <a:moveTo>
                    <a:pt x="247325" y="89670"/>
                  </a:moveTo>
                  <a:lnTo>
                    <a:pt x="262997" y="98778"/>
                  </a:lnTo>
                  <a:lnTo>
                    <a:pt x="264922" y="99878"/>
                  </a:lnTo>
                  <a:lnTo>
                    <a:pt x="279460" y="108264"/>
                  </a:lnTo>
                  <a:lnTo>
                    <a:pt x="279563" y="108333"/>
                  </a:lnTo>
                  <a:lnTo>
                    <a:pt x="263547" y="117578"/>
                  </a:lnTo>
                  <a:lnTo>
                    <a:pt x="247496" y="126824"/>
                  </a:lnTo>
                  <a:lnTo>
                    <a:pt x="215361" y="108264"/>
                  </a:lnTo>
                  <a:lnTo>
                    <a:pt x="215258" y="108196"/>
                  </a:lnTo>
                  <a:lnTo>
                    <a:pt x="222544" y="103968"/>
                  </a:lnTo>
                  <a:lnTo>
                    <a:pt x="231274" y="98916"/>
                  </a:lnTo>
                  <a:lnTo>
                    <a:pt x="231618" y="98744"/>
                  </a:lnTo>
                  <a:lnTo>
                    <a:pt x="241310" y="93142"/>
                  </a:lnTo>
                  <a:lnTo>
                    <a:pt x="247325" y="89670"/>
                  </a:lnTo>
                  <a:close/>
                  <a:moveTo>
                    <a:pt x="83140" y="108367"/>
                  </a:moveTo>
                  <a:lnTo>
                    <a:pt x="105275" y="121153"/>
                  </a:lnTo>
                  <a:lnTo>
                    <a:pt x="115379" y="126996"/>
                  </a:lnTo>
                  <a:lnTo>
                    <a:pt x="104415" y="133320"/>
                  </a:lnTo>
                  <a:lnTo>
                    <a:pt x="99363" y="136241"/>
                  </a:lnTo>
                  <a:lnTo>
                    <a:pt x="83347" y="145487"/>
                  </a:lnTo>
                  <a:lnTo>
                    <a:pt x="51108" y="126858"/>
                  </a:lnTo>
                  <a:lnTo>
                    <a:pt x="67124" y="117613"/>
                  </a:lnTo>
                  <a:lnTo>
                    <a:pt x="83140" y="108367"/>
                  </a:lnTo>
                  <a:close/>
                  <a:moveTo>
                    <a:pt x="148821" y="108471"/>
                  </a:moveTo>
                  <a:lnTo>
                    <a:pt x="180441" y="126755"/>
                  </a:lnTo>
                  <a:lnTo>
                    <a:pt x="181094" y="127133"/>
                  </a:lnTo>
                  <a:lnTo>
                    <a:pt x="171333" y="132735"/>
                  </a:lnTo>
                  <a:lnTo>
                    <a:pt x="165078" y="136379"/>
                  </a:lnTo>
                  <a:lnTo>
                    <a:pt x="149062" y="145624"/>
                  </a:lnTo>
                  <a:lnTo>
                    <a:pt x="119744" y="128714"/>
                  </a:lnTo>
                  <a:lnTo>
                    <a:pt x="116788" y="126996"/>
                  </a:lnTo>
                  <a:lnTo>
                    <a:pt x="119744" y="125277"/>
                  </a:lnTo>
                  <a:lnTo>
                    <a:pt x="132805" y="117716"/>
                  </a:lnTo>
                  <a:lnTo>
                    <a:pt x="137823" y="114829"/>
                  </a:lnTo>
                  <a:lnTo>
                    <a:pt x="148821" y="108471"/>
                  </a:lnTo>
                  <a:close/>
                  <a:moveTo>
                    <a:pt x="214536" y="108574"/>
                  </a:moveTo>
                  <a:lnTo>
                    <a:pt x="246809" y="127202"/>
                  </a:lnTo>
                  <a:lnTo>
                    <a:pt x="239832" y="131223"/>
                  </a:lnTo>
                  <a:lnTo>
                    <a:pt x="214742" y="145727"/>
                  </a:lnTo>
                  <a:lnTo>
                    <a:pt x="187143" y="129780"/>
                  </a:lnTo>
                  <a:lnTo>
                    <a:pt x="184634" y="128336"/>
                  </a:lnTo>
                  <a:lnTo>
                    <a:pt x="182503" y="127099"/>
                  </a:lnTo>
                  <a:lnTo>
                    <a:pt x="198520" y="117853"/>
                  </a:lnTo>
                  <a:lnTo>
                    <a:pt x="214536" y="108574"/>
                  </a:lnTo>
                  <a:close/>
                  <a:moveTo>
                    <a:pt x="50386" y="127271"/>
                  </a:moveTo>
                  <a:lnTo>
                    <a:pt x="82659" y="145899"/>
                  </a:lnTo>
                  <a:lnTo>
                    <a:pt x="79772" y="147549"/>
                  </a:lnTo>
                  <a:lnTo>
                    <a:pt x="78088" y="148546"/>
                  </a:lnTo>
                  <a:lnTo>
                    <a:pt x="66609" y="155144"/>
                  </a:lnTo>
                  <a:lnTo>
                    <a:pt x="50558" y="164390"/>
                  </a:lnTo>
                  <a:lnTo>
                    <a:pt x="21894" y="147824"/>
                  </a:lnTo>
                  <a:lnTo>
                    <a:pt x="18319" y="145762"/>
                  </a:lnTo>
                  <a:lnTo>
                    <a:pt x="34370" y="136516"/>
                  </a:lnTo>
                  <a:lnTo>
                    <a:pt x="50386" y="127271"/>
                  </a:lnTo>
                  <a:close/>
                  <a:moveTo>
                    <a:pt x="116101" y="127374"/>
                  </a:moveTo>
                  <a:lnTo>
                    <a:pt x="119779" y="129505"/>
                  </a:lnTo>
                  <a:lnTo>
                    <a:pt x="141466" y="142015"/>
                  </a:lnTo>
                  <a:lnTo>
                    <a:pt x="148340" y="146002"/>
                  </a:lnTo>
                  <a:lnTo>
                    <a:pt x="145900" y="147446"/>
                  </a:lnTo>
                  <a:lnTo>
                    <a:pt x="132323" y="155248"/>
                  </a:lnTo>
                  <a:lnTo>
                    <a:pt x="116273" y="164527"/>
                  </a:lnTo>
                  <a:lnTo>
                    <a:pt x="104415" y="157688"/>
                  </a:lnTo>
                  <a:lnTo>
                    <a:pt x="85684" y="146861"/>
                  </a:lnTo>
                  <a:lnTo>
                    <a:pt x="84034" y="145899"/>
                  </a:lnTo>
                  <a:lnTo>
                    <a:pt x="86749" y="144318"/>
                  </a:lnTo>
                  <a:lnTo>
                    <a:pt x="100085" y="136654"/>
                  </a:lnTo>
                  <a:lnTo>
                    <a:pt x="116101" y="127374"/>
                  </a:lnTo>
                  <a:close/>
                  <a:moveTo>
                    <a:pt x="181782" y="127511"/>
                  </a:moveTo>
                  <a:lnTo>
                    <a:pt x="214055" y="146140"/>
                  </a:lnTo>
                  <a:lnTo>
                    <a:pt x="181988" y="164630"/>
                  </a:lnTo>
                  <a:lnTo>
                    <a:pt x="149749" y="146002"/>
                  </a:lnTo>
                  <a:lnTo>
                    <a:pt x="165765" y="136757"/>
                  </a:lnTo>
                  <a:lnTo>
                    <a:pt x="181782" y="127511"/>
                  </a:lnTo>
                  <a:close/>
                  <a:moveTo>
                    <a:pt x="247496" y="127649"/>
                  </a:moveTo>
                  <a:lnTo>
                    <a:pt x="279770" y="146277"/>
                  </a:lnTo>
                  <a:lnTo>
                    <a:pt x="268806" y="152601"/>
                  </a:lnTo>
                  <a:lnTo>
                    <a:pt x="263753" y="155523"/>
                  </a:lnTo>
                  <a:lnTo>
                    <a:pt x="247703" y="164768"/>
                  </a:lnTo>
                  <a:lnTo>
                    <a:pt x="215464" y="146140"/>
                  </a:lnTo>
                  <a:lnTo>
                    <a:pt x="231480" y="136894"/>
                  </a:lnTo>
                  <a:lnTo>
                    <a:pt x="247496" y="127649"/>
                  </a:lnTo>
                  <a:close/>
                  <a:moveTo>
                    <a:pt x="83347" y="146277"/>
                  </a:moveTo>
                  <a:lnTo>
                    <a:pt x="109846" y="161572"/>
                  </a:lnTo>
                  <a:lnTo>
                    <a:pt x="110155" y="161743"/>
                  </a:lnTo>
                  <a:lnTo>
                    <a:pt x="115585" y="164905"/>
                  </a:lnTo>
                  <a:lnTo>
                    <a:pt x="104415" y="171367"/>
                  </a:lnTo>
                  <a:lnTo>
                    <a:pt x="99569" y="174185"/>
                  </a:lnTo>
                  <a:lnTo>
                    <a:pt x="83518" y="183431"/>
                  </a:lnTo>
                  <a:lnTo>
                    <a:pt x="80494" y="181678"/>
                  </a:lnTo>
                  <a:lnTo>
                    <a:pt x="51280" y="164802"/>
                  </a:lnTo>
                  <a:lnTo>
                    <a:pt x="64168" y="157378"/>
                  </a:lnTo>
                  <a:lnTo>
                    <a:pt x="67296" y="155557"/>
                  </a:lnTo>
                  <a:lnTo>
                    <a:pt x="81147" y="147583"/>
                  </a:lnTo>
                  <a:lnTo>
                    <a:pt x="83347" y="146277"/>
                  </a:lnTo>
                  <a:close/>
                  <a:moveTo>
                    <a:pt x="149027" y="146415"/>
                  </a:moveTo>
                  <a:lnTo>
                    <a:pt x="165662" y="156004"/>
                  </a:lnTo>
                  <a:lnTo>
                    <a:pt x="181300" y="165043"/>
                  </a:lnTo>
                  <a:lnTo>
                    <a:pt x="165250" y="174288"/>
                  </a:lnTo>
                  <a:lnTo>
                    <a:pt x="151742" y="182090"/>
                  </a:lnTo>
                  <a:lnTo>
                    <a:pt x="149233" y="183534"/>
                  </a:lnTo>
                  <a:lnTo>
                    <a:pt x="116995" y="164905"/>
                  </a:lnTo>
                  <a:lnTo>
                    <a:pt x="119744" y="163324"/>
                  </a:lnTo>
                  <a:lnTo>
                    <a:pt x="133011" y="155660"/>
                  </a:lnTo>
                  <a:lnTo>
                    <a:pt x="149027" y="146415"/>
                  </a:lnTo>
                  <a:close/>
                  <a:moveTo>
                    <a:pt x="214742" y="146552"/>
                  </a:moveTo>
                  <a:lnTo>
                    <a:pt x="241172" y="161812"/>
                  </a:lnTo>
                  <a:lnTo>
                    <a:pt x="247015" y="165180"/>
                  </a:lnTo>
                  <a:lnTo>
                    <a:pt x="230999" y="174426"/>
                  </a:lnTo>
                  <a:lnTo>
                    <a:pt x="214948" y="183671"/>
                  </a:lnTo>
                  <a:lnTo>
                    <a:pt x="182710" y="165077"/>
                  </a:lnTo>
                  <a:lnTo>
                    <a:pt x="198726" y="155797"/>
                  </a:lnTo>
                  <a:lnTo>
                    <a:pt x="205015" y="152189"/>
                  </a:lnTo>
                  <a:lnTo>
                    <a:pt x="211958" y="148167"/>
                  </a:lnTo>
                  <a:lnTo>
                    <a:pt x="214742" y="146552"/>
                  </a:lnTo>
                  <a:close/>
                  <a:moveTo>
                    <a:pt x="26465" y="0"/>
                  </a:moveTo>
                  <a:lnTo>
                    <a:pt x="49046" y="13060"/>
                  </a:lnTo>
                  <a:lnTo>
                    <a:pt x="43546" y="16222"/>
                  </a:lnTo>
                  <a:lnTo>
                    <a:pt x="17013" y="31551"/>
                  </a:lnTo>
                  <a:lnTo>
                    <a:pt x="16669" y="31379"/>
                  </a:lnTo>
                  <a:lnTo>
                    <a:pt x="16223" y="31105"/>
                  </a:lnTo>
                  <a:lnTo>
                    <a:pt x="0" y="21722"/>
                  </a:lnTo>
                  <a:lnTo>
                    <a:pt x="0" y="22546"/>
                  </a:lnTo>
                  <a:lnTo>
                    <a:pt x="16291" y="31964"/>
                  </a:lnTo>
                  <a:lnTo>
                    <a:pt x="13301" y="33682"/>
                  </a:lnTo>
                  <a:lnTo>
                    <a:pt x="275" y="41209"/>
                  </a:lnTo>
                  <a:lnTo>
                    <a:pt x="0" y="41347"/>
                  </a:lnTo>
                  <a:lnTo>
                    <a:pt x="0" y="42172"/>
                  </a:lnTo>
                  <a:lnTo>
                    <a:pt x="962" y="41622"/>
                  </a:lnTo>
                  <a:lnTo>
                    <a:pt x="14779" y="33648"/>
                  </a:lnTo>
                  <a:lnTo>
                    <a:pt x="17013" y="32342"/>
                  </a:lnTo>
                  <a:lnTo>
                    <a:pt x="49252" y="50970"/>
                  </a:lnTo>
                  <a:lnTo>
                    <a:pt x="33236" y="60216"/>
                  </a:lnTo>
                  <a:lnTo>
                    <a:pt x="17219" y="69495"/>
                  </a:lnTo>
                  <a:lnTo>
                    <a:pt x="0" y="59563"/>
                  </a:lnTo>
                  <a:lnTo>
                    <a:pt x="0" y="60387"/>
                  </a:lnTo>
                  <a:lnTo>
                    <a:pt x="16497" y="69908"/>
                  </a:lnTo>
                  <a:lnTo>
                    <a:pt x="481" y="79153"/>
                  </a:lnTo>
                  <a:lnTo>
                    <a:pt x="0" y="79428"/>
                  </a:lnTo>
                  <a:lnTo>
                    <a:pt x="0" y="80219"/>
                  </a:lnTo>
                  <a:lnTo>
                    <a:pt x="1169" y="79566"/>
                  </a:lnTo>
                  <a:lnTo>
                    <a:pt x="17219" y="70286"/>
                  </a:lnTo>
                  <a:lnTo>
                    <a:pt x="49458" y="88949"/>
                  </a:lnTo>
                  <a:lnTo>
                    <a:pt x="33442" y="98194"/>
                  </a:lnTo>
                  <a:lnTo>
                    <a:pt x="28802" y="100840"/>
                  </a:lnTo>
                  <a:lnTo>
                    <a:pt x="17425" y="107405"/>
                  </a:lnTo>
                  <a:lnTo>
                    <a:pt x="11205" y="103831"/>
                  </a:lnTo>
                  <a:lnTo>
                    <a:pt x="34" y="97369"/>
                  </a:lnTo>
                  <a:lnTo>
                    <a:pt x="34" y="98194"/>
                  </a:lnTo>
                  <a:lnTo>
                    <a:pt x="447" y="98435"/>
                  </a:lnTo>
                  <a:lnTo>
                    <a:pt x="16429" y="107646"/>
                  </a:lnTo>
                  <a:lnTo>
                    <a:pt x="16738" y="107817"/>
                  </a:lnTo>
                  <a:lnTo>
                    <a:pt x="687" y="117097"/>
                  </a:lnTo>
                  <a:lnTo>
                    <a:pt x="0" y="117475"/>
                  </a:lnTo>
                  <a:lnTo>
                    <a:pt x="0" y="118300"/>
                  </a:lnTo>
                  <a:lnTo>
                    <a:pt x="1375" y="117475"/>
                  </a:lnTo>
                  <a:lnTo>
                    <a:pt x="17425" y="108230"/>
                  </a:lnTo>
                  <a:lnTo>
                    <a:pt x="21481" y="110601"/>
                  </a:lnTo>
                  <a:lnTo>
                    <a:pt x="39525" y="121015"/>
                  </a:lnTo>
                  <a:lnTo>
                    <a:pt x="49664" y="126858"/>
                  </a:lnTo>
                  <a:lnTo>
                    <a:pt x="33648" y="136104"/>
                  </a:lnTo>
                  <a:lnTo>
                    <a:pt x="25227" y="140984"/>
                  </a:lnTo>
                  <a:lnTo>
                    <a:pt x="20072" y="143974"/>
                  </a:lnTo>
                  <a:lnTo>
                    <a:pt x="17632" y="145349"/>
                  </a:lnTo>
                  <a:lnTo>
                    <a:pt x="16910" y="144937"/>
                  </a:lnTo>
                  <a:lnTo>
                    <a:pt x="16841" y="144902"/>
                  </a:lnTo>
                  <a:lnTo>
                    <a:pt x="0" y="135210"/>
                  </a:lnTo>
                  <a:lnTo>
                    <a:pt x="0" y="136001"/>
                  </a:lnTo>
                  <a:lnTo>
                    <a:pt x="16910" y="145762"/>
                  </a:lnTo>
                  <a:lnTo>
                    <a:pt x="7149" y="151398"/>
                  </a:lnTo>
                  <a:lnTo>
                    <a:pt x="894" y="155007"/>
                  </a:lnTo>
                  <a:lnTo>
                    <a:pt x="0" y="155523"/>
                  </a:lnTo>
                  <a:lnTo>
                    <a:pt x="0" y="156347"/>
                  </a:lnTo>
                  <a:lnTo>
                    <a:pt x="1581" y="155419"/>
                  </a:lnTo>
                  <a:lnTo>
                    <a:pt x="12442" y="149164"/>
                  </a:lnTo>
                  <a:lnTo>
                    <a:pt x="17632" y="146174"/>
                  </a:lnTo>
                  <a:lnTo>
                    <a:pt x="44646" y="161778"/>
                  </a:lnTo>
                  <a:lnTo>
                    <a:pt x="49870" y="164768"/>
                  </a:lnTo>
                  <a:lnTo>
                    <a:pt x="33854" y="174013"/>
                  </a:lnTo>
                  <a:lnTo>
                    <a:pt x="17838" y="183259"/>
                  </a:lnTo>
                  <a:lnTo>
                    <a:pt x="0" y="173017"/>
                  </a:lnTo>
                  <a:lnTo>
                    <a:pt x="0" y="173842"/>
                  </a:lnTo>
                  <a:lnTo>
                    <a:pt x="17116" y="183706"/>
                  </a:lnTo>
                  <a:lnTo>
                    <a:pt x="1100" y="192951"/>
                  </a:lnTo>
                  <a:lnTo>
                    <a:pt x="447" y="193329"/>
                  </a:lnTo>
                  <a:lnTo>
                    <a:pt x="1856" y="193329"/>
                  </a:lnTo>
                  <a:lnTo>
                    <a:pt x="17838" y="184118"/>
                  </a:lnTo>
                  <a:lnTo>
                    <a:pt x="33785" y="193329"/>
                  </a:lnTo>
                  <a:lnTo>
                    <a:pt x="35195" y="193329"/>
                  </a:lnTo>
                  <a:lnTo>
                    <a:pt x="29283" y="189927"/>
                  </a:lnTo>
                  <a:lnTo>
                    <a:pt x="18525" y="183706"/>
                  </a:lnTo>
                  <a:lnTo>
                    <a:pt x="34576" y="174460"/>
                  </a:lnTo>
                  <a:lnTo>
                    <a:pt x="50592" y="165215"/>
                  </a:lnTo>
                  <a:lnTo>
                    <a:pt x="82831" y="183843"/>
                  </a:lnTo>
                  <a:lnTo>
                    <a:pt x="73070" y="189480"/>
                  </a:lnTo>
                  <a:lnTo>
                    <a:pt x="66815" y="193089"/>
                  </a:lnTo>
                  <a:lnTo>
                    <a:pt x="66368" y="193329"/>
                  </a:lnTo>
                  <a:lnTo>
                    <a:pt x="67777" y="193329"/>
                  </a:lnTo>
                  <a:lnTo>
                    <a:pt x="83553" y="184256"/>
                  </a:lnTo>
                  <a:lnTo>
                    <a:pt x="99294" y="193329"/>
                  </a:lnTo>
                  <a:lnTo>
                    <a:pt x="100703" y="193329"/>
                  </a:lnTo>
                  <a:lnTo>
                    <a:pt x="84240" y="183843"/>
                  </a:lnTo>
                  <a:lnTo>
                    <a:pt x="100257" y="174563"/>
                  </a:lnTo>
                  <a:lnTo>
                    <a:pt x="116307" y="165318"/>
                  </a:lnTo>
                  <a:lnTo>
                    <a:pt x="119744" y="167311"/>
                  </a:lnTo>
                  <a:lnTo>
                    <a:pt x="138613" y="178206"/>
                  </a:lnTo>
                  <a:lnTo>
                    <a:pt x="148512" y="183946"/>
                  </a:lnTo>
                  <a:lnTo>
                    <a:pt x="132495" y="193192"/>
                  </a:lnTo>
                  <a:lnTo>
                    <a:pt x="132289" y="193329"/>
                  </a:lnTo>
                  <a:lnTo>
                    <a:pt x="133698" y="193329"/>
                  </a:lnTo>
                  <a:lnTo>
                    <a:pt x="135829" y="192126"/>
                  </a:lnTo>
                  <a:lnTo>
                    <a:pt x="149233" y="184393"/>
                  </a:lnTo>
                  <a:lnTo>
                    <a:pt x="164803" y="193329"/>
                  </a:lnTo>
                  <a:lnTo>
                    <a:pt x="166212" y="193329"/>
                  </a:lnTo>
                  <a:lnTo>
                    <a:pt x="149955" y="183946"/>
                  </a:lnTo>
                  <a:lnTo>
                    <a:pt x="157791" y="179409"/>
                  </a:lnTo>
                  <a:lnTo>
                    <a:pt x="165937" y="174701"/>
                  </a:lnTo>
                  <a:lnTo>
                    <a:pt x="181988" y="165455"/>
                  </a:lnTo>
                  <a:lnTo>
                    <a:pt x="214227" y="184049"/>
                  </a:lnTo>
                  <a:lnTo>
                    <a:pt x="201510" y="191439"/>
                  </a:lnTo>
                  <a:lnTo>
                    <a:pt x="198245" y="193329"/>
                  </a:lnTo>
                  <a:lnTo>
                    <a:pt x="199619" y="193329"/>
                  </a:lnTo>
                  <a:lnTo>
                    <a:pt x="214983" y="184462"/>
                  </a:lnTo>
                  <a:lnTo>
                    <a:pt x="230312" y="193329"/>
                  </a:lnTo>
                  <a:lnTo>
                    <a:pt x="231721" y="193329"/>
                  </a:lnTo>
                  <a:lnTo>
                    <a:pt x="215670" y="184084"/>
                  </a:lnTo>
                  <a:lnTo>
                    <a:pt x="231686" y="174804"/>
                  </a:lnTo>
                  <a:lnTo>
                    <a:pt x="237598" y="171436"/>
                  </a:lnTo>
                  <a:lnTo>
                    <a:pt x="238492" y="170886"/>
                  </a:lnTo>
                  <a:lnTo>
                    <a:pt x="247703" y="165593"/>
                  </a:lnTo>
                  <a:lnTo>
                    <a:pt x="270455" y="178722"/>
                  </a:lnTo>
                  <a:lnTo>
                    <a:pt x="279907" y="184187"/>
                  </a:lnTo>
                  <a:lnTo>
                    <a:pt x="275405" y="186799"/>
                  </a:lnTo>
                  <a:lnTo>
                    <a:pt x="269974" y="189927"/>
                  </a:lnTo>
                  <a:lnTo>
                    <a:pt x="269356" y="190305"/>
                  </a:lnTo>
                  <a:lnTo>
                    <a:pt x="268221" y="190958"/>
                  </a:lnTo>
                  <a:lnTo>
                    <a:pt x="264131" y="193329"/>
                  </a:lnTo>
                  <a:lnTo>
                    <a:pt x="265541" y="193329"/>
                  </a:lnTo>
                  <a:lnTo>
                    <a:pt x="269390" y="191095"/>
                  </a:lnTo>
                  <a:lnTo>
                    <a:pt x="280663" y="184599"/>
                  </a:lnTo>
                  <a:lnTo>
                    <a:pt x="284478" y="186799"/>
                  </a:lnTo>
                  <a:lnTo>
                    <a:pt x="284478" y="185974"/>
                  </a:lnTo>
                  <a:lnTo>
                    <a:pt x="281385" y="184187"/>
                  </a:lnTo>
                  <a:lnTo>
                    <a:pt x="284478" y="182400"/>
                  </a:lnTo>
                  <a:lnTo>
                    <a:pt x="284478" y="181575"/>
                  </a:lnTo>
                  <a:lnTo>
                    <a:pt x="280663" y="183774"/>
                  </a:lnTo>
                  <a:lnTo>
                    <a:pt x="269390" y="177279"/>
                  </a:lnTo>
                  <a:lnTo>
                    <a:pt x="248424" y="165146"/>
                  </a:lnTo>
                  <a:lnTo>
                    <a:pt x="254267" y="161778"/>
                  </a:lnTo>
                  <a:lnTo>
                    <a:pt x="264441" y="155901"/>
                  </a:lnTo>
                  <a:lnTo>
                    <a:pt x="269390" y="153048"/>
                  </a:lnTo>
                  <a:lnTo>
                    <a:pt x="280457" y="146655"/>
                  </a:lnTo>
                  <a:lnTo>
                    <a:pt x="284478" y="148992"/>
                  </a:lnTo>
                  <a:lnTo>
                    <a:pt x="284478" y="148167"/>
                  </a:lnTo>
                  <a:lnTo>
                    <a:pt x="281179" y="146243"/>
                  </a:lnTo>
                  <a:lnTo>
                    <a:pt x="284478" y="144318"/>
                  </a:lnTo>
                  <a:lnTo>
                    <a:pt x="284478" y="143493"/>
                  </a:lnTo>
                  <a:lnTo>
                    <a:pt x="280457" y="145830"/>
                  </a:lnTo>
                  <a:lnTo>
                    <a:pt x="270009" y="139816"/>
                  </a:lnTo>
                  <a:lnTo>
                    <a:pt x="269390" y="139438"/>
                  </a:lnTo>
                  <a:lnTo>
                    <a:pt x="268771" y="139094"/>
                  </a:lnTo>
                  <a:lnTo>
                    <a:pt x="248218" y="127202"/>
                  </a:lnTo>
                  <a:lnTo>
                    <a:pt x="264235" y="117957"/>
                  </a:lnTo>
                  <a:lnTo>
                    <a:pt x="268771" y="115344"/>
                  </a:lnTo>
                  <a:lnTo>
                    <a:pt x="269390" y="114966"/>
                  </a:lnTo>
                  <a:lnTo>
                    <a:pt x="280251" y="108711"/>
                  </a:lnTo>
                  <a:lnTo>
                    <a:pt x="284478" y="111151"/>
                  </a:lnTo>
                  <a:lnTo>
                    <a:pt x="284478" y="110361"/>
                  </a:lnTo>
                  <a:lnTo>
                    <a:pt x="280973" y="108299"/>
                  </a:lnTo>
                  <a:lnTo>
                    <a:pt x="281076" y="108264"/>
                  </a:lnTo>
                  <a:lnTo>
                    <a:pt x="284513" y="106271"/>
                  </a:lnTo>
                  <a:lnTo>
                    <a:pt x="284513" y="105446"/>
                  </a:lnTo>
                  <a:lnTo>
                    <a:pt x="280663" y="107680"/>
                  </a:lnTo>
                  <a:lnTo>
                    <a:pt x="280285" y="107886"/>
                  </a:lnTo>
                  <a:lnTo>
                    <a:pt x="275095" y="104896"/>
                  </a:lnTo>
                  <a:lnTo>
                    <a:pt x="269424" y="101631"/>
                  </a:lnTo>
                  <a:lnTo>
                    <a:pt x="268806" y="101287"/>
                  </a:lnTo>
                  <a:lnTo>
                    <a:pt x="266228" y="99775"/>
                  </a:lnTo>
                  <a:lnTo>
                    <a:pt x="255745" y="93726"/>
                  </a:lnTo>
                  <a:lnTo>
                    <a:pt x="248012" y="89258"/>
                  </a:lnTo>
                  <a:lnTo>
                    <a:pt x="260351" y="82143"/>
                  </a:lnTo>
                  <a:lnTo>
                    <a:pt x="264028" y="80012"/>
                  </a:lnTo>
                  <a:lnTo>
                    <a:pt x="264784" y="79566"/>
                  </a:lnTo>
                  <a:lnTo>
                    <a:pt x="268806" y="77263"/>
                  </a:lnTo>
                  <a:lnTo>
                    <a:pt x="280079" y="70767"/>
                  </a:lnTo>
                  <a:lnTo>
                    <a:pt x="284513" y="73345"/>
                  </a:lnTo>
                  <a:lnTo>
                    <a:pt x="284513" y="72520"/>
                  </a:lnTo>
                  <a:lnTo>
                    <a:pt x="280766" y="70355"/>
                  </a:lnTo>
                  <a:lnTo>
                    <a:pt x="284513" y="68224"/>
                  </a:lnTo>
                  <a:lnTo>
                    <a:pt x="284513" y="67399"/>
                  </a:lnTo>
                  <a:lnTo>
                    <a:pt x="280079" y="69977"/>
                  </a:lnTo>
                  <a:lnTo>
                    <a:pt x="268806" y="63446"/>
                  </a:lnTo>
                  <a:lnTo>
                    <a:pt x="247806" y="51348"/>
                  </a:lnTo>
                  <a:lnTo>
                    <a:pt x="253649" y="47946"/>
                  </a:lnTo>
                  <a:lnTo>
                    <a:pt x="263822" y="42103"/>
                  </a:lnTo>
                  <a:lnTo>
                    <a:pt x="275061" y="35607"/>
                  </a:lnTo>
                  <a:lnTo>
                    <a:pt x="279838" y="32857"/>
                  </a:lnTo>
                  <a:lnTo>
                    <a:pt x="284478" y="35538"/>
                  </a:lnTo>
                  <a:lnTo>
                    <a:pt x="284478" y="34713"/>
                  </a:lnTo>
                  <a:lnTo>
                    <a:pt x="280560" y="32445"/>
                  </a:lnTo>
                  <a:lnTo>
                    <a:pt x="284478" y="30142"/>
                  </a:lnTo>
                  <a:lnTo>
                    <a:pt x="284478" y="29352"/>
                  </a:lnTo>
                  <a:lnTo>
                    <a:pt x="279838" y="32032"/>
                  </a:lnTo>
                  <a:lnTo>
                    <a:pt x="269390" y="26018"/>
                  </a:lnTo>
                  <a:lnTo>
                    <a:pt x="268771" y="25640"/>
                  </a:lnTo>
                  <a:lnTo>
                    <a:pt x="268153" y="25296"/>
                  </a:lnTo>
                  <a:lnTo>
                    <a:pt x="260694" y="21000"/>
                  </a:lnTo>
                  <a:lnTo>
                    <a:pt x="247600" y="13439"/>
                  </a:lnTo>
                  <a:lnTo>
                    <a:pt x="263616" y="4193"/>
                  </a:lnTo>
                  <a:lnTo>
                    <a:pt x="268153" y="1547"/>
                  </a:lnTo>
                  <a:lnTo>
                    <a:pt x="270799" y="0"/>
                  </a:lnTo>
                  <a:lnTo>
                    <a:pt x="269390" y="0"/>
                  </a:lnTo>
                  <a:lnTo>
                    <a:pt x="262929" y="3746"/>
                  </a:lnTo>
                  <a:lnTo>
                    <a:pt x="261279" y="4709"/>
                  </a:lnTo>
                  <a:lnTo>
                    <a:pt x="246878" y="12992"/>
                  </a:lnTo>
                  <a:lnTo>
                    <a:pt x="224400" y="0"/>
                  </a:lnTo>
                  <a:lnTo>
                    <a:pt x="222991" y="0"/>
                  </a:lnTo>
                  <a:lnTo>
                    <a:pt x="246190" y="13404"/>
                  </a:lnTo>
                  <a:lnTo>
                    <a:pt x="239213" y="17425"/>
                  </a:lnTo>
                  <a:lnTo>
                    <a:pt x="214123" y="31895"/>
                  </a:lnTo>
                  <a:lnTo>
                    <a:pt x="186525" y="15982"/>
                  </a:lnTo>
                  <a:lnTo>
                    <a:pt x="184016" y="14504"/>
                  </a:lnTo>
                  <a:lnTo>
                    <a:pt x="181885" y="13301"/>
                  </a:lnTo>
                  <a:lnTo>
                    <a:pt x="197901" y="4021"/>
                  </a:lnTo>
                  <a:lnTo>
                    <a:pt x="204878" y="0"/>
                  </a:lnTo>
                  <a:lnTo>
                    <a:pt x="203469" y="0"/>
                  </a:lnTo>
                  <a:lnTo>
                    <a:pt x="197214" y="3609"/>
                  </a:lnTo>
                  <a:lnTo>
                    <a:pt x="181163" y="12889"/>
                  </a:lnTo>
                  <a:lnTo>
                    <a:pt x="177623" y="10826"/>
                  </a:lnTo>
                  <a:lnTo>
                    <a:pt x="172811" y="8042"/>
                  </a:lnTo>
                  <a:lnTo>
                    <a:pt x="158891" y="0"/>
                  </a:lnTo>
                  <a:lnTo>
                    <a:pt x="157482" y="0"/>
                  </a:lnTo>
                  <a:lnTo>
                    <a:pt x="176007" y="10723"/>
                  </a:lnTo>
                  <a:lnTo>
                    <a:pt x="180476" y="13301"/>
                  </a:lnTo>
                  <a:lnTo>
                    <a:pt x="170714" y="18903"/>
                  </a:lnTo>
                  <a:lnTo>
                    <a:pt x="164459" y="22512"/>
                  </a:lnTo>
                  <a:lnTo>
                    <a:pt x="148443" y="31792"/>
                  </a:lnTo>
                  <a:lnTo>
                    <a:pt x="138991" y="26361"/>
                  </a:lnTo>
                  <a:lnTo>
                    <a:pt x="118507" y="14504"/>
                  </a:lnTo>
                  <a:lnTo>
                    <a:pt x="116170" y="13164"/>
                  </a:lnTo>
                  <a:lnTo>
                    <a:pt x="118507" y="11823"/>
                  </a:lnTo>
                  <a:lnTo>
                    <a:pt x="132186" y="3918"/>
                  </a:lnTo>
                  <a:lnTo>
                    <a:pt x="137204" y="1031"/>
                  </a:lnTo>
                  <a:lnTo>
                    <a:pt x="138957" y="0"/>
                  </a:lnTo>
                  <a:lnTo>
                    <a:pt x="137548" y="0"/>
                  </a:lnTo>
                  <a:lnTo>
                    <a:pt x="131499" y="3506"/>
                  </a:lnTo>
                  <a:lnTo>
                    <a:pt x="123628" y="8042"/>
                  </a:lnTo>
                  <a:lnTo>
                    <a:pt x="118026" y="11273"/>
                  </a:lnTo>
                  <a:lnTo>
                    <a:pt x="115482" y="12751"/>
                  </a:lnTo>
                  <a:lnTo>
                    <a:pt x="107302" y="8042"/>
                  </a:lnTo>
                  <a:lnTo>
                    <a:pt x="103212" y="5671"/>
                  </a:lnTo>
                  <a:lnTo>
                    <a:pt x="93383" y="0"/>
                  </a:lnTo>
                  <a:lnTo>
                    <a:pt x="91973" y="0"/>
                  </a:lnTo>
                  <a:lnTo>
                    <a:pt x="114761" y="13164"/>
                  </a:lnTo>
                  <a:lnTo>
                    <a:pt x="103178" y="19831"/>
                  </a:lnTo>
                  <a:lnTo>
                    <a:pt x="98744" y="22409"/>
                  </a:lnTo>
                  <a:lnTo>
                    <a:pt x="94757" y="24712"/>
                  </a:lnTo>
                  <a:lnTo>
                    <a:pt x="82728" y="31654"/>
                  </a:lnTo>
                  <a:lnTo>
                    <a:pt x="50455" y="13060"/>
                  </a:lnTo>
                  <a:lnTo>
                    <a:pt x="55473" y="10139"/>
                  </a:lnTo>
                  <a:lnTo>
                    <a:pt x="66471" y="3781"/>
                  </a:lnTo>
                  <a:lnTo>
                    <a:pt x="73036" y="0"/>
                  </a:lnTo>
                  <a:lnTo>
                    <a:pt x="71627" y="0"/>
                  </a:lnTo>
                  <a:lnTo>
                    <a:pt x="49767" y="12648"/>
                  </a:lnTo>
                  <a:lnTo>
                    <a:pt x="44131" y="9383"/>
                  </a:lnTo>
                  <a:lnTo>
                    <a:pt x="27874"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18"/>
            <p:cNvSpPr/>
            <p:nvPr/>
          </p:nvSpPr>
          <p:spPr>
            <a:xfrm>
              <a:off x="238125" y="422400"/>
              <a:ext cx="178725" cy="103125"/>
            </a:xfrm>
            <a:custGeom>
              <a:avLst/>
              <a:gdLst/>
              <a:ahLst/>
              <a:cxnLst/>
              <a:rect l="l" t="t" r="r" b="b"/>
              <a:pathLst>
                <a:path w="7149" h="4125" extrusionOk="0">
                  <a:moveTo>
                    <a:pt x="5705" y="0"/>
                  </a:moveTo>
                  <a:lnTo>
                    <a:pt x="69" y="3265"/>
                  </a:lnTo>
                  <a:lnTo>
                    <a:pt x="0" y="3299"/>
                  </a:lnTo>
                  <a:lnTo>
                    <a:pt x="0" y="4124"/>
                  </a:lnTo>
                  <a:lnTo>
                    <a:pt x="756" y="3678"/>
                  </a:lnTo>
                  <a:lnTo>
                    <a:pt x="7149" y="0"/>
                  </a:lnTo>
                  <a:close/>
                </a:path>
              </a:pathLst>
            </a:custGeom>
            <a:solidFill>
              <a:srgbClr val="004CA2">
                <a:alpha val="2823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4" name="Google Shape;74;p18"/>
          <p:cNvSpPr txBox="1">
            <a:spLocks noGrp="1"/>
          </p:cNvSpPr>
          <p:nvPr>
            <p:ph type="title"/>
          </p:nvPr>
        </p:nvSpPr>
        <p:spPr>
          <a:xfrm>
            <a:off x="720000" y="4014450"/>
            <a:ext cx="7704000" cy="572700"/>
          </a:xfrm>
          <a:prstGeom prst="rect">
            <a:avLst/>
          </a:prstGeom>
          <a:solidFill>
            <a:schemeClr val="dk1"/>
          </a:solid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solidFill>
                  <a:schemeClr val="lt1"/>
                </a:solidFill>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endParaRPr/>
          </a:p>
        </p:txBody>
      </p:sp>
      <p:sp>
        <p:nvSpPr>
          <p:cNvPr id="7" name="Google Shape;7;p10"/>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00000"/>
              </a:lnSpc>
              <a:spcBef>
                <a:spcPts val="0"/>
              </a:spcBef>
              <a:spcAft>
                <a:spcPts val="0"/>
              </a:spcAft>
              <a:buClr>
                <a:schemeClr val="dk1"/>
              </a:buClr>
              <a:buSzPts val="1200"/>
              <a:buFont typeface="Manrope Medium"/>
              <a:buChar char="●"/>
              <a:defRPr sz="1200" b="0" i="0" u="none" strike="noStrike" cap="none">
                <a:solidFill>
                  <a:schemeClr val="dk1"/>
                </a:solidFill>
                <a:latin typeface="Manrope Medium"/>
                <a:ea typeface="Manrope Medium"/>
                <a:cs typeface="Manrope Medium"/>
                <a:sym typeface="Manrope Medium"/>
              </a:defRPr>
            </a:lvl1pPr>
            <a:lvl2pPr marL="914400" marR="0" lvl="1" indent="-304800" algn="l" rtl="0">
              <a:lnSpc>
                <a:spcPct val="100000"/>
              </a:lnSpc>
              <a:spcBef>
                <a:spcPts val="1600"/>
              </a:spcBef>
              <a:spcAft>
                <a:spcPts val="0"/>
              </a:spcAft>
              <a:buClr>
                <a:schemeClr val="dk1"/>
              </a:buClr>
              <a:buSzPts val="1200"/>
              <a:buFont typeface="Manrope Medium"/>
              <a:buChar char="○"/>
              <a:defRPr sz="1200" b="0" i="0" u="none" strike="noStrike" cap="none">
                <a:solidFill>
                  <a:schemeClr val="dk1"/>
                </a:solidFill>
                <a:latin typeface="Manrope Medium"/>
                <a:ea typeface="Manrope Medium"/>
                <a:cs typeface="Manrope Medium"/>
                <a:sym typeface="Manrope Medium"/>
              </a:defRPr>
            </a:lvl2pPr>
            <a:lvl3pPr marL="1371600" marR="0" lvl="2" indent="-304800" algn="l" rtl="0">
              <a:lnSpc>
                <a:spcPct val="100000"/>
              </a:lnSpc>
              <a:spcBef>
                <a:spcPts val="1600"/>
              </a:spcBef>
              <a:spcAft>
                <a:spcPts val="0"/>
              </a:spcAft>
              <a:buClr>
                <a:schemeClr val="dk1"/>
              </a:buClr>
              <a:buSzPts val="1200"/>
              <a:buFont typeface="Manrope Medium"/>
              <a:buChar char="■"/>
              <a:defRPr sz="1200" b="0" i="0" u="none" strike="noStrike" cap="none">
                <a:solidFill>
                  <a:schemeClr val="dk1"/>
                </a:solidFill>
                <a:latin typeface="Manrope Medium"/>
                <a:ea typeface="Manrope Medium"/>
                <a:cs typeface="Manrope Medium"/>
                <a:sym typeface="Manrope Medium"/>
              </a:defRPr>
            </a:lvl3pPr>
            <a:lvl4pPr marL="1828800" marR="0" lvl="3" indent="-304800" algn="l" rtl="0">
              <a:lnSpc>
                <a:spcPct val="100000"/>
              </a:lnSpc>
              <a:spcBef>
                <a:spcPts val="1600"/>
              </a:spcBef>
              <a:spcAft>
                <a:spcPts val="0"/>
              </a:spcAft>
              <a:buClr>
                <a:schemeClr val="dk1"/>
              </a:buClr>
              <a:buSzPts val="1200"/>
              <a:buFont typeface="Manrope Medium"/>
              <a:buChar char="●"/>
              <a:defRPr sz="1200" b="0" i="0" u="none" strike="noStrike" cap="none">
                <a:solidFill>
                  <a:schemeClr val="dk1"/>
                </a:solidFill>
                <a:latin typeface="Manrope Medium"/>
                <a:ea typeface="Manrope Medium"/>
                <a:cs typeface="Manrope Medium"/>
                <a:sym typeface="Manrope Medium"/>
              </a:defRPr>
            </a:lvl4pPr>
            <a:lvl5pPr marL="2286000" marR="0" lvl="4" indent="-304800" algn="l" rtl="0">
              <a:lnSpc>
                <a:spcPct val="100000"/>
              </a:lnSpc>
              <a:spcBef>
                <a:spcPts val="1600"/>
              </a:spcBef>
              <a:spcAft>
                <a:spcPts val="0"/>
              </a:spcAft>
              <a:buClr>
                <a:schemeClr val="dk1"/>
              </a:buClr>
              <a:buSzPts val="1200"/>
              <a:buFont typeface="Manrope Medium"/>
              <a:buChar char="○"/>
              <a:defRPr sz="1200" b="0" i="0" u="none" strike="noStrike" cap="none">
                <a:solidFill>
                  <a:schemeClr val="dk1"/>
                </a:solidFill>
                <a:latin typeface="Manrope Medium"/>
                <a:ea typeface="Manrope Medium"/>
                <a:cs typeface="Manrope Medium"/>
                <a:sym typeface="Manrope Medium"/>
              </a:defRPr>
            </a:lvl5pPr>
            <a:lvl6pPr marL="2743200" marR="0" lvl="5" indent="-304800" algn="l" rtl="0">
              <a:lnSpc>
                <a:spcPct val="100000"/>
              </a:lnSpc>
              <a:spcBef>
                <a:spcPts val="1600"/>
              </a:spcBef>
              <a:spcAft>
                <a:spcPts val="0"/>
              </a:spcAft>
              <a:buClr>
                <a:schemeClr val="dk1"/>
              </a:buClr>
              <a:buSzPts val="1200"/>
              <a:buFont typeface="Manrope Medium"/>
              <a:buChar char="■"/>
              <a:defRPr sz="1200" b="0" i="0" u="none" strike="noStrike" cap="none">
                <a:solidFill>
                  <a:schemeClr val="dk1"/>
                </a:solidFill>
                <a:latin typeface="Manrope Medium"/>
                <a:ea typeface="Manrope Medium"/>
                <a:cs typeface="Manrope Medium"/>
                <a:sym typeface="Manrope Medium"/>
              </a:defRPr>
            </a:lvl6pPr>
            <a:lvl7pPr marL="3200400" marR="0" lvl="6" indent="-304800" algn="l" rtl="0">
              <a:lnSpc>
                <a:spcPct val="100000"/>
              </a:lnSpc>
              <a:spcBef>
                <a:spcPts val="1600"/>
              </a:spcBef>
              <a:spcAft>
                <a:spcPts val="0"/>
              </a:spcAft>
              <a:buClr>
                <a:schemeClr val="dk1"/>
              </a:buClr>
              <a:buSzPts val="1200"/>
              <a:buFont typeface="Manrope Medium"/>
              <a:buChar char="●"/>
              <a:defRPr sz="1200" b="0" i="0" u="none" strike="noStrike" cap="none">
                <a:solidFill>
                  <a:schemeClr val="dk1"/>
                </a:solidFill>
                <a:latin typeface="Manrope Medium"/>
                <a:ea typeface="Manrope Medium"/>
                <a:cs typeface="Manrope Medium"/>
                <a:sym typeface="Manrope Medium"/>
              </a:defRPr>
            </a:lvl7pPr>
            <a:lvl8pPr marL="3657600" marR="0" lvl="7" indent="-304800" algn="l" rtl="0">
              <a:lnSpc>
                <a:spcPct val="100000"/>
              </a:lnSpc>
              <a:spcBef>
                <a:spcPts val="1600"/>
              </a:spcBef>
              <a:spcAft>
                <a:spcPts val="0"/>
              </a:spcAft>
              <a:buClr>
                <a:schemeClr val="dk1"/>
              </a:buClr>
              <a:buSzPts val="1200"/>
              <a:buFont typeface="Manrope Medium"/>
              <a:buChar char="○"/>
              <a:defRPr sz="1200" b="0" i="0" u="none" strike="noStrike" cap="none">
                <a:solidFill>
                  <a:schemeClr val="dk1"/>
                </a:solidFill>
                <a:latin typeface="Manrope Medium"/>
                <a:ea typeface="Manrope Medium"/>
                <a:cs typeface="Manrope Medium"/>
                <a:sym typeface="Manrope Medium"/>
              </a:defRPr>
            </a:lvl8pPr>
            <a:lvl9pPr marL="4114800" marR="0" lvl="8" indent="-304800" algn="l" rtl="0">
              <a:lnSpc>
                <a:spcPct val="100000"/>
              </a:lnSpc>
              <a:spcBef>
                <a:spcPts val="1600"/>
              </a:spcBef>
              <a:spcAft>
                <a:spcPts val="1600"/>
              </a:spcAft>
              <a:buClr>
                <a:schemeClr val="dk1"/>
              </a:buClr>
              <a:buSzPts val="1200"/>
              <a:buFont typeface="Manrope Medium"/>
              <a:buChar char="■"/>
              <a:defRPr sz="1200" b="0" i="0" u="none" strike="noStrike" cap="none">
                <a:solidFill>
                  <a:schemeClr val="dk1"/>
                </a:solidFill>
                <a:latin typeface="Manrope Medium"/>
                <a:ea typeface="Manrope Medium"/>
                <a:cs typeface="Manrope Medium"/>
                <a:sym typeface="Manrope Medium"/>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19.jp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
          <p:cNvSpPr txBox="1">
            <a:spLocks noGrp="1"/>
          </p:cNvSpPr>
          <p:nvPr>
            <p:ph type="subTitle" idx="1"/>
          </p:nvPr>
        </p:nvSpPr>
        <p:spPr>
          <a:xfrm>
            <a:off x="1084217" y="1303996"/>
            <a:ext cx="6975565" cy="835793"/>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200"/>
              <a:buNone/>
            </a:pPr>
            <a:r>
              <a:rPr lang="en-US" sz="2800" b="1" u="sng" dirty="0">
                <a:latin typeface="Arial"/>
                <a:ea typeface="Arial"/>
                <a:cs typeface="Arial"/>
                <a:sym typeface="Arial"/>
              </a:rPr>
              <a:t>Smart Meter Installation Analysis and Operational Optimization </a:t>
            </a:r>
            <a:endParaRPr sz="2800" b="1" u="sng" dirty="0">
              <a:latin typeface="Arial"/>
              <a:ea typeface="Arial"/>
              <a:cs typeface="Arial"/>
              <a:sym typeface="Arial"/>
            </a:endParaRPr>
          </a:p>
        </p:txBody>
      </p:sp>
      <p:sp>
        <p:nvSpPr>
          <p:cNvPr id="111" name="Google Shape;111;p1"/>
          <p:cNvSpPr txBox="1"/>
          <p:nvPr/>
        </p:nvSpPr>
        <p:spPr>
          <a:xfrm>
            <a:off x="2561709" y="327443"/>
            <a:ext cx="4020582" cy="97655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Manrope Medium"/>
              <a:buNone/>
            </a:pPr>
            <a:r>
              <a:rPr lang="en-US" sz="5400" b="0" i="0" u="none" strike="noStrike" cap="none" dirty="0">
                <a:solidFill>
                  <a:schemeClr val="dk1"/>
                </a:solidFill>
                <a:latin typeface="Arial"/>
                <a:ea typeface="Arial"/>
                <a:cs typeface="Arial"/>
                <a:sym typeface="Arial"/>
              </a:rPr>
              <a:t>national</a:t>
            </a:r>
            <a:r>
              <a:rPr lang="en-US" sz="5400" b="1" i="0" u="none" strike="noStrike" cap="none" dirty="0">
                <a:solidFill>
                  <a:schemeClr val="dk1"/>
                </a:solidFill>
                <a:latin typeface="Arial"/>
                <a:ea typeface="Arial"/>
                <a:cs typeface="Arial"/>
                <a:sym typeface="Arial"/>
              </a:rPr>
              <a:t>grid</a:t>
            </a:r>
            <a:endParaRPr sz="5400" b="1" i="0" u="none" strike="noStrike" cap="none" dirty="0">
              <a:solidFill>
                <a:schemeClr val="dk1"/>
              </a:solidFill>
              <a:latin typeface="Arial"/>
              <a:ea typeface="Arial"/>
              <a:cs typeface="Arial"/>
              <a:sym typeface="Arial"/>
            </a:endParaRPr>
          </a:p>
        </p:txBody>
      </p:sp>
      <p:sp>
        <p:nvSpPr>
          <p:cNvPr id="112" name="Google Shape;112;p1"/>
          <p:cNvSpPr txBox="1"/>
          <p:nvPr/>
        </p:nvSpPr>
        <p:spPr>
          <a:xfrm>
            <a:off x="3434364" y="3123620"/>
            <a:ext cx="2052634" cy="835793"/>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200"/>
              <a:buFont typeface="Manrope Medium"/>
              <a:buNone/>
            </a:pPr>
            <a:r>
              <a:rPr lang="en-US" sz="1000" b="0" i="0" u="none" strike="noStrike" cap="none" dirty="0">
                <a:solidFill>
                  <a:schemeClr val="dk1"/>
                </a:solidFill>
                <a:latin typeface="Arial"/>
                <a:ea typeface="Arial"/>
                <a:cs typeface="Arial"/>
                <a:sym typeface="Arial"/>
              </a:rPr>
              <a:t>Anjana Sowmya </a:t>
            </a:r>
            <a:r>
              <a:rPr lang="en-US" sz="1000" b="0" i="0" u="none" strike="noStrike" cap="none" dirty="0" err="1">
                <a:solidFill>
                  <a:schemeClr val="dk1"/>
                </a:solidFill>
                <a:latin typeface="Arial"/>
                <a:ea typeface="Arial"/>
                <a:cs typeface="Arial"/>
                <a:sym typeface="Arial"/>
              </a:rPr>
              <a:t>Puvvada</a:t>
            </a:r>
            <a:r>
              <a:rPr lang="en-US" sz="1000" b="0" i="0" u="none" strike="noStrike" cap="none" dirty="0">
                <a:solidFill>
                  <a:schemeClr val="dk1"/>
                </a:solidFill>
                <a:latin typeface="Arial"/>
                <a:ea typeface="Arial"/>
                <a:cs typeface="Arial"/>
                <a:sym typeface="Arial"/>
              </a:rPr>
              <a:t> </a:t>
            </a:r>
            <a:endParaRPr dirty="0"/>
          </a:p>
          <a:p>
            <a:pPr marL="0" marR="0" lvl="0" indent="0" algn="ctr" rtl="0">
              <a:lnSpc>
                <a:spcPct val="100000"/>
              </a:lnSpc>
              <a:spcBef>
                <a:spcPts val="0"/>
              </a:spcBef>
              <a:spcAft>
                <a:spcPts val="0"/>
              </a:spcAft>
              <a:buClr>
                <a:schemeClr val="dk1"/>
              </a:buClr>
              <a:buSzPts val="1200"/>
              <a:buFont typeface="Manrope Medium"/>
              <a:buNone/>
            </a:pPr>
            <a:r>
              <a:rPr lang="en-US" sz="1000" b="0" i="0" u="none" strike="noStrike" cap="none" dirty="0">
                <a:solidFill>
                  <a:schemeClr val="dk1"/>
                </a:solidFill>
                <a:latin typeface="Arial"/>
                <a:ea typeface="Arial"/>
                <a:cs typeface="Arial"/>
                <a:sym typeface="Arial"/>
              </a:rPr>
              <a:t>Nandita Pathardikar</a:t>
            </a:r>
            <a:endParaRPr sz="10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200"/>
              <a:buFont typeface="Manrope Medium"/>
              <a:buNone/>
            </a:pPr>
            <a:r>
              <a:rPr lang="en-US" sz="1000" b="0" i="0" u="none" strike="noStrike" cap="none" dirty="0">
                <a:solidFill>
                  <a:schemeClr val="dk1"/>
                </a:solidFill>
                <a:latin typeface="Arial"/>
                <a:ea typeface="Arial"/>
                <a:cs typeface="Arial"/>
                <a:sym typeface="Arial"/>
              </a:rPr>
              <a:t>Umang Vora </a:t>
            </a:r>
            <a:endParaRPr dirty="0"/>
          </a:p>
          <a:p>
            <a:pPr marL="0" marR="0" lvl="0" indent="0" algn="ctr" rtl="0">
              <a:lnSpc>
                <a:spcPct val="100000"/>
              </a:lnSpc>
              <a:spcBef>
                <a:spcPts val="0"/>
              </a:spcBef>
              <a:spcAft>
                <a:spcPts val="0"/>
              </a:spcAft>
              <a:buClr>
                <a:schemeClr val="dk1"/>
              </a:buClr>
              <a:buSzPts val="1200"/>
              <a:buFont typeface="Manrope Medium"/>
              <a:buNone/>
            </a:pPr>
            <a:r>
              <a:rPr lang="en-US" sz="1000" b="0" i="0" u="none" strike="noStrike" cap="none" dirty="0">
                <a:solidFill>
                  <a:schemeClr val="dk1"/>
                </a:solidFill>
                <a:latin typeface="Arial"/>
                <a:ea typeface="Arial"/>
                <a:cs typeface="Arial"/>
                <a:sym typeface="Arial"/>
              </a:rPr>
              <a:t>Shweta </a:t>
            </a:r>
            <a:r>
              <a:rPr lang="en-US" sz="1000" b="0" i="0" u="none" strike="noStrike" cap="none" dirty="0" err="1">
                <a:solidFill>
                  <a:schemeClr val="dk1"/>
                </a:solidFill>
                <a:latin typeface="Arial"/>
                <a:ea typeface="Arial"/>
                <a:cs typeface="Arial"/>
                <a:sym typeface="Arial"/>
              </a:rPr>
              <a:t>Khopde</a:t>
            </a:r>
            <a:r>
              <a:rPr lang="en-US" sz="1000" b="0" i="0" u="none" strike="noStrike" cap="none" dirty="0">
                <a:solidFill>
                  <a:schemeClr val="dk1"/>
                </a:solidFill>
                <a:latin typeface="Arial"/>
                <a:ea typeface="Arial"/>
                <a:cs typeface="Arial"/>
                <a:sym typeface="Arial"/>
              </a:rPr>
              <a:t> </a:t>
            </a:r>
            <a:endParaRPr dirty="0"/>
          </a:p>
        </p:txBody>
      </p:sp>
      <p:sp>
        <p:nvSpPr>
          <p:cNvPr id="113" name="Google Shape;113;p1"/>
          <p:cNvSpPr txBox="1"/>
          <p:nvPr/>
        </p:nvSpPr>
        <p:spPr>
          <a:xfrm>
            <a:off x="3511585" y="2571750"/>
            <a:ext cx="1898192" cy="45363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Manrope Medium"/>
              <a:buNone/>
            </a:pPr>
            <a:r>
              <a:rPr lang="en-US" sz="1600" b="0" i="0" u="none" strike="noStrike" cap="none" dirty="0">
                <a:solidFill>
                  <a:schemeClr val="dk1"/>
                </a:solidFill>
                <a:latin typeface="Arial"/>
                <a:ea typeface="Arial"/>
                <a:cs typeface="Arial"/>
                <a:sym typeface="Arial"/>
              </a:rPr>
              <a:t>Prof. Gary </a:t>
            </a:r>
            <a:r>
              <a:rPr lang="en-US" sz="1600" b="0" i="0" u="none" strike="noStrike" cap="none" dirty="0" err="1">
                <a:solidFill>
                  <a:schemeClr val="dk1"/>
                </a:solidFill>
                <a:latin typeface="Arial"/>
                <a:ea typeface="Arial"/>
                <a:cs typeface="Arial"/>
                <a:sym typeface="Arial"/>
              </a:rPr>
              <a:t>LaPoint</a:t>
            </a:r>
            <a:endParaRPr sz="1600" b="0" i="0" u="none" strike="noStrike" cap="none" dirty="0">
              <a:solidFill>
                <a:schemeClr val="dk1"/>
              </a:solidFill>
              <a:latin typeface="Arial"/>
              <a:ea typeface="Arial"/>
              <a:cs typeface="Arial"/>
              <a:sym typeface="Arial"/>
            </a:endParaRPr>
          </a:p>
        </p:txBody>
      </p:sp>
      <p:pic>
        <p:nvPicPr>
          <p:cNvPr id="114" name="Google Shape;114;p1"/>
          <p:cNvPicPr preferRelativeResize="0"/>
          <p:nvPr/>
        </p:nvPicPr>
        <p:blipFill rotWithShape="1">
          <a:blip r:embed="rId3">
            <a:alphaModFix/>
          </a:blip>
          <a:srcRect/>
          <a:stretch/>
        </p:blipFill>
        <p:spPr>
          <a:xfrm>
            <a:off x="78377" y="9580"/>
            <a:ext cx="487300" cy="6357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5"/>
          <p:cNvSpPr txBox="1">
            <a:spLocks noGrp="1"/>
          </p:cNvSpPr>
          <p:nvPr>
            <p:ph type="subTitle" idx="6"/>
          </p:nvPr>
        </p:nvSpPr>
        <p:spPr>
          <a:xfrm>
            <a:off x="833349" y="2172095"/>
            <a:ext cx="3465600" cy="5040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sz="1600" b="1">
                <a:latin typeface="Calibri"/>
                <a:ea typeface="Calibri"/>
                <a:cs typeface="Calibri"/>
                <a:sym typeface="Calibri"/>
              </a:rPr>
              <a:t>Health Concerns Addressed</a:t>
            </a:r>
            <a:endParaRPr sz="1600"/>
          </a:p>
        </p:txBody>
      </p:sp>
      <p:sp>
        <p:nvSpPr>
          <p:cNvPr id="189" name="Google Shape;189;p5"/>
          <p:cNvSpPr txBox="1">
            <a:spLocks noGrp="1"/>
          </p:cNvSpPr>
          <p:nvPr>
            <p:ph type="title"/>
          </p:nvPr>
        </p:nvSpPr>
        <p:spPr>
          <a:xfrm>
            <a:off x="1272209" y="365295"/>
            <a:ext cx="7238486"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sz="2400" b="1">
                <a:latin typeface="Calibri"/>
                <a:ea typeface="Calibri"/>
                <a:cs typeface="Calibri"/>
                <a:sym typeface="Calibri"/>
              </a:rPr>
              <a:t>Communication Content &amp; Customer Behavior Analysis</a:t>
            </a:r>
            <a:endParaRPr sz="2400"/>
          </a:p>
        </p:txBody>
      </p:sp>
      <p:sp>
        <p:nvSpPr>
          <p:cNvPr id="190" name="Google Shape;190;p5"/>
          <p:cNvSpPr txBox="1">
            <a:spLocks noGrp="1"/>
          </p:cNvSpPr>
          <p:nvPr>
            <p:ph type="subTitle" idx="2"/>
          </p:nvPr>
        </p:nvSpPr>
        <p:spPr>
          <a:xfrm>
            <a:off x="833350" y="1791854"/>
            <a:ext cx="4112362" cy="515748"/>
          </a:xfrm>
          <a:prstGeom prst="rect">
            <a:avLst/>
          </a:prstGeom>
          <a:noFill/>
          <a:ln>
            <a:noFill/>
          </a:ln>
        </p:spPr>
        <p:txBody>
          <a:bodyPr spcFirstLastPara="1" wrap="square" lIns="91425" tIns="91425" rIns="91425" bIns="91425" anchor="t" anchorCtr="0">
            <a:noAutofit/>
          </a:bodyPr>
          <a:lstStyle/>
          <a:p>
            <a:pPr marL="171450" lvl="0" indent="-171450" algn="l" rtl="0">
              <a:lnSpc>
                <a:spcPct val="100000"/>
              </a:lnSpc>
              <a:spcBef>
                <a:spcPts val="0"/>
              </a:spcBef>
              <a:spcAft>
                <a:spcPts val="0"/>
              </a:spcAft>
              <a:buSzPts val="1200"/>
              <a:buFont typeface="Arial"/>
              <a:buChar char="•"/>
            </a:pPr>
            <a:r>
              <a:rPr lang="en-US">
                <a:latin typeface="Calibri"/>
                <a:ea typeface="Calibri"/>
                <a:cs typeface="Calibri"/>
                <a:sym typeface="Calibri"/>
              </a:rPr>
              <a:t> Opt-outs rise as the installation period approaches</a:t>
            </a:r>
            <a:endParaRPr>
              <a:latin typeface="Calibri"/>
              <a:ea typeface="Calibri"/>
              <a:cs typeface="Calibri"/>
              <a:sym typeface="Calibri"/>
            </a:endParaRPr>
          </a:p>
        </p:txBody>
      </p:sp>
      <p:sp>
        <p:nvSpPr>
          <p:cNvPr id="191" name="Google Shape;191;p5"/>
          <p:cNvSpPr txBox="1">
            <a:spLocks noGrp="1"/>
          </p:cNvSpPr>
          <p:nvPr>
            <p:ph type="subTitle" idx="3"/>
          </p:nvPr>
        </p:nvSpPr>
        <p:spPr>
          <a:xfrm>
            <a:off x="900584" y="2752531"/>
            <a:ext cx="6791133" cy="456676"/>
          </a:xfrm>
          <a:prstGeom prst="rect">
            <a:avLst/>
          </a:prstGeom>
          <a:noFill/>
          <a:ln>
            <a:noFill/>
          </a:ln>
        </p:spPr>
        <p:txBody>
          <a:bodyPr spcFirstLastPara="1" wrap="square" lIns="91425" tIns="91425" rIns="91425" bIns="91425" anchor="t" anchorCtr="0">
            <a:noAutofit/>
          </a:bodyPr>
          <a:lstStyle/>
          <a:p>
            <a:pPr marL="171450" lvl="0" indent="-171450" algn="l" rtl="0">
              <a:lnSpc>
                <a:spcPct val="100000"/>
              </a:lnSpc>
              <a:spcBef>
                <a:spcPts val="0"/>
              </a:spcBef>
              <a:spcAft>
                <a:spcPts val="0"/>
              </a:spcAft>
              <a:buSzPts val="1200"/>
              <a:buFont typeface="Arial"/>
              <a:buChar char="•"/>
            </a:pPr>
            <a:r>
              <a:rPr lang="en-US">
                <a:latin typeface="Calibri"/>
                <a:ea typeface="Calibri"/>
                <a:cs typeface="Calibri"/>
                <a:sym typeface="Calibri"/>
              </a:rPr>
              <a:t>Addresses common misconceptions regarding health concerns associated with the new meters</a:t>
            </a:r>
            <a:endParaRPr/>
          </a:p>
        </p:txBody>
      </p:sp>
      <p:sp>
        <p:nvSpPr>
          <p:cNvPr id="192" name="Google Shape;192;p5"/>
          <p:cNvSpPr txBox="1">
            <a:spLocks noGrp="1"/>
          </p:cNvSpPr>
          <p:nvPr>
            <p:ph type="subTitle" idx="4"/>
          </p:nvPr>
        </p:nvSpPr>
        <p:spPr>
          <a:xfrm>
            <a:off x="833349" y="3677612"/>
            <a:ext cx="6858368" cy="652342"/>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Font typeface="Arial"/>
              <a:buChar char="•"/>
            </a:pPr>
            <a:r>
              <a:rPr lang="en-US">
                <a:latin typeface="Calibri"/>
                <a:ea typeface="Calibri"/>
                <a:cs typeface="Calibri"/>
                <a:sym typeface="Calibri"/>
              </a:rPr>
              <a:t>Personal choice often cited.</a:t>
            </a:r>
            <a:endParaRPr/>
          </a:p>
          <a:p>
            <a:pPr marL="457200" lvl="0" indent="-304800" algn="l" rtl="0">
              <a:lnSpc>
                <a:spcPct val="100000"/>
              </a:lnSpc>
              <a:spcBef>
                <a:spcPts val="0"/>
              </a:spcBef>
              <a:spcAft>
                <a:spcPts val="0"/>
              </a:spcAft>
              <a:buSzPts val="1200"/>
              <a:buFont typeface="Arial"/>
              <a:buChar char="•"/>
            </a:pPr>
            <a:r>
              <a:rPr lang="en-US">
                <a:latin typeface="Calibri"/>
                <a:ea typeface="Calibri"/>
                <a:cs typeface="Calibri"/>
                <a:sym typeface="Calibri"/>
              </a:rPr>
              <a:t>Health concerns raised, though scientifically unfounded</a:t>
            </a:r>
            <a:endParaRPr/>
          </a:p>
        </p:txBody>
      </p:sp>
      <p:sp>
        <p:nvSpPr>
          <p:cNvPr id="193" name="Google Shape;193;p5"/>
          <p:cNvSpPr txBox="1">
            <a:spLocks noGrp="1"/>
          </p:cNvSpPr>
          <p:nvPr>
            <p:ph type="subTitle" idx="7"/>
          </p:nvPr>
        </p:nvSpPr>
        <p:spPr>
          <a:xfrm>
            <a:off x="833350" y="1321186"/>
            <a:ext cx="4112363" cy="502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sz="1600" b="1">
                <a:latin typeface="Calibri"/>
                <a:ea typeface="Calibri"/>
                <a:cs typeface="Calibri"/>
                <a:sym typeface="Calibri"/>
              </a:rPr>
              <a:t>Opt-Out Increase Near Installation Period</a:t>
            </a:r>
            <a:endParaRPr sz="1600"/>
          </a:p>
        </p:txBody>
      </p:sp>
      <p:sp>
        <p:nvSpPr>
          <p:cNvPr id="194" name="Google Shape;194;p5"/>
          <p:cNvSpPr txBox="1">
            <a:spLocks noGrp="1"/>
          </p:cNvSpPr>
          <p:nvPr>
            <p:ph type="subTitle" idx="8"/>
          </p:nvPr>
        </p:nvSpPr>
        <p:spPr>
          <a:xfrm>
            <a:off x="900584" y="3190022"/>
            <a:ext cx="3671416" cy="448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sz="1600" b="1">
                <a:latin typeface="Calibri"/>
                <a:ea typeface="Calibri"/>
                <a:cs typeface="Calibri"/>
                <a:sym typeface="Calibri"/>
              </a:rPr>
              <a:t>Reasons for Opting Out</a:t>
            </a:r>
            <a:endParaRPr sz="1600"/>
          </a:p>
        </p:txBody>
      </p:sp>
      <p:pic>
        <p:nvPicPr>
          <p:cNvPr id="2" name="Google Shape;114;p1">
            <a:extLst>
              <a:ext uri="{FF2B5EF4-FFF2-40B4-BE49-F238E27FC236}">
                <a16:creationId xmlns:a16="http://schemas.microsoft.com/office/drawing/2014/main" id="{CC814C72-F3CE-7ED2-076C-3FD71A5ECEF9}"/>
              </a:ext>
            </a:extLst>
          </p:cNvPr>
          <p:cNvPicPr preferRelativeResize="0"/>
          <p:nvPr/>
        </p:nvPicPr>
        <p:blipFill rotWithShape="1">
          <a:blip r:embed="rId3">
            <a:alphaModFix/>
          </a:blip>
          <a:srcRect/>
          <a:stretch/>
        </p:blipFill>
        <p:spPr>
          <a:xfrm>
            <a:off x="78377" y="0"/>
            <a:ext cx="487300" cy="64008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computer&#10;&#10;Description automatically generated">
            <a:extLst>
              <a:ext uri="{FF2B5EF4-FFF2-40B4-BE49-F238E27FC236}">
                <a16:creationId xmlns:a16="http://schemas.microsoft.com/office/drawing/2014/main" id="{90621108-4D0C-3796-48CD-D22B5B649CDF}"/>
              </a:ext>
            </a:extLst>
          </p:cNvPr>
          <p:cNvPicPr>
            <a:picLocks noChangeAspect="1"/>
          </p:cNvPicPr>
          <p:nvPr/>
        </p:nvPicPr>
        <p:blipFill>
          <a:blip r:embed="rId2"/>
          <a:stretch>
            <a:fillRect/>
          </a:stretch>
        </p:blipFill>
        <p:spPr>
          <a:xfrm>
            <a:off x="2206581" y="2502098"/>
            <a:ext cx="2365419" cy="2487168"/>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58E85E85-A625-B0C8-5C5A-634F63E7C152}"/>
              </a:ext>
            </a:extLst>
          </p:cNvPr>
          <p:cNvPicPr>
            <a:picLocks noChangeAspect="1"/>
          </p:cNvPicPr>
          <p:nvPr/>
        </p:nvPicPr>
        <p:blipFill rotWithShape="1">
          <a:blip r:embed="rId3"/>
          <a:srcRect r="67315"/>
          <a:stretch/>
        </p:blipFill>
        <p:spPr>
          <a:xfrm>
            <a:off x="6703016" y="805912"/>
            <a:ext cx="2364584" cy="4183354"/>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19BEFFEA-8FE1-2CF4-E616-4C69CA50EC35}"/>
              </a:ext>
            </a:extLst>
          </p:cNvPr>
          <p:cNvPicPr>
            <a:picLocks noChangeAspect="1"/>
          </p:cNvPicPr>
          <p:nvPr/>
        </p:nvPicPr>
        <p:blipFill rotWithShape="1">
          <a:blip r:embed="rId4"/>
          <a:srcRect r="67315" b="27379"/>
          <a:stretch/>
        </p:blipFill>
        <p:spPr>
          <a:xfrm>
            <a:off x="4657241" y="2502976"/>
            <a:ext cx="1983783" cy="2498495"/>
          </a:xfrm>
          <a:prstGeom prst="rect">
            <a:avLst/>
          </a:prstGeom>
        </p:spPr>
      </p:pic>
      <p:sp>
        <p:nvSpPr>
          <p:cNvPr id="13" name="TextBox 12">
            <a:extLst>
              <a:ext uri="{FF2B5EF4-FFF2-40B4-BE49-F238E27FC236}">
                <a16:creationId xmlns:a16="http://schemas.microsoft.com/office/drawing/2014/main" id="{3E236B75-3ED2-51E8-622B-7BB423AE1AC1}"/>
              </a:ext>
            </a:extLst>
          </p:cNvPr>
          <p:cNvSpPr txBox="1"/>
          <p:nvPr/>
        </p:nvSpPr>
        <p:spPr>
          <a:xfrm>
            <a:off x="3176061" y="640080"/>
            <a:ext cx="3495959" cy="1785104"/>
          </a:xfrm>
          <a:prstGeom prst="rect">
            <a:avLst/>
          </a:prstGeom>
          <a:noFill/>
        </p:spPr>
        <p:txBody>
          <a:bodyPr wrap="square" rtlCol="0">
            <a:spAutoFit/>
          </a:bodyPr>
          <a:lstStyle/>
          <a:p>
            <a:pPr algn="r"/>
            <a:r>
              <a:rPr lang="en-US" sz="1100" b="1" u="sng" dirty="0">
                <a:solidFill>
                  <a:schemeClr val="tx1"/>
                </a:solidFill>
              </a:rPr>
              <a:t>Initial Costs (No Revisits):</a:t>
            </a:r>
          </a:p>
          <a:p>
            <a:pPr algn="r"/>
            <a:r>
              <a:rPr lang="en-US" sz="1100" dirty="0">
                <a:solidFill>
                  <a:schemeClr val="tx1"/>
                </a:solidFill>
              </a:rPr>
              <a:t>Dual Fuel Meters: $6.66M</a:t>
            </a:r>
          </a:p>
          <a:p>
            <a:pPr algn="r"/>
            <a:r>
              <a:rPr lang="en-US" sz="1100" dirty="0">
                <a:solidFill>
                  <a:schemeClr val="tx1"/>
                </a:solidFill>
              </a:rPr>
              <a:t>Electric Meters: $12.5M</a:t>
            </a:r>
          </a:p>
          <a:p>
            <a:pPr algn="r"/>
            <a:r>
              <a:rPr lang="en-US" sz="1100" dirty="0">
                <a:solidFill>
                  <a:schemeClr val="tx1"/>
                </a:solidFill>
              </a:rPr>
              <a:t>Gas Meters: $581K</a:t>
            </a:r>
          </a:p>
          <a:p>
            <a:pPr algn="r"/>
            <a:r>
              <a:rPr lang="en-US" sz="1100" dirty="0">
                <a:solidFill>
                  <a:schemeClr val="tx1"/>
                </a:solidFill>
              </a:rPr>
              <a:t>Total Initial Cost: </a:t>
            </a:r>
            <a:r>
              <a:rPr lang="en-US" sz="1100" dirty="0">
                <a:solidFill>
                  <a:schemeClr val="tx1"/>
                </a:solidFill>
                <a:highlight>
                  <a:srgbClr val="808000"/>
                </a:highlight>
              </a:rPr>
              <a:t>$19.74M</a:t>
            </a:r>
          </a:p>
          <a:p>
            <a:pPr algn="r"/>
            <a:endParaRPr lang="en-US" sz="1100" dirty="0">
              <a:solidFill>
                <a:schemeClr val="tx1"/>
              </a:solidFill>
            </a:endParaRPr>
          </a:p>
          <a:p>
            <a:pPr algn="r"/>
            <a:r>
              <a:rPr lang="en-US" sz="1100" b="1" u="sng" dirty="0">
                <a:solidFill>
                  <a:schemeClr val="tx1"/>
                </a:solidFill>
              </a:rPr>
              <a:t>Costs with Revisits (Due to Gas Module Unavailability):</a:t>
            </a:r>
          </a:p>
          <a:p>
            <a:pPr algn="r"/>
            <a:r>
              <a:rPr lang="en-US" sz="1100" dirty="0">
                <a:solidFill>
                  <a:schemeClr val="tx1"/>
                </a:solidFill>
              </a:rPr>
              <a:t>Additional Cost for Dual Fuel Meters: $13.31M</a:t>
            </a:r>
          </a:p>
          <a:p>
            <a:pPr algn="r"/>
            <a:r>
              <a:rPr lang="en-US" sz="1100" dirty="0">
                <a:solidFill>
                  <a:schemeClr val="tx1"/>
                </a:solidFill>
              </a:rPr>
              <a:t>Total Cost with Revisits: </a:t>
            </a:r>
            <a:r>
              <a:rPr lang="en-US" sz="1100" dirty="0">
                <a:solidFill>
                  <a:schemeClr val="tx1"/>
                </a:solidFill>
                <a:highlight>
                  <a:srgbClr val="800000"/>
                </a:highlight>
              </a:rPr>
              <a:t>$26.40M</a:t>
            </a:r>
            <a:endParaRPr lang="en-US" sz="1100" dirty="0">
              <a:solidFill>
                <a:schemeClr val="tx1"/>
              </a:solidFill>
            </a:endParaRPr>
          </a:p>
        </p:txBody>
      </p:sp>
      <p:sp>
        <p:nvSpPr>
          <p:cNvPr id="14" name="TextBox 13">
            <a:extLst>
              <a:ext uri="{FF2B5EF4-FFF2-40B4-BE49-F238E27FC236}">
                <a16:creationId xmlns:a16="http://schemas.microsoft.com/office/drawing/2014/main" id="{2E96453E-5791-5FB6-57C7-F7CAB5BA5A3F}"/>
              </a:ext>
            </a:extLst>
          </p:cNvPr>
          <p:cNvSpPr txBox="1"/>
          <p:nvPr/>
        </p:nvSpPr>
        <p:spPr>
          <a:xfrm>
            <a:off x="75566" y="2571750"/>
            <a:ext cx="2069024" cy="2400657"/>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1" i="0" u="sng" strike="noStrike" kern="0" cap="none" spc="0" normalizeH="0" baseline="0" noProof="0" dirty="0">
                <a:ln>
                  <a:noFill/>
                </a:ln>
                <a:solidFill>
                  <a:srgbClr val="FFFFFF"/>
                </a:solidFill>
                <a:effectLst/>
                <a:uLnTx/>
                <a:uFillTx/>
                <a:latin typeface="Arial"/>
                <a:cs typeface="Arial"/>
                <a:sym typeface="Arial"/>
              </a:rPr>
              <a:t>Impact of UTCs and Customer Opt-Outs:</a:t>
            </a:r>
          </a:p>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br>
              <a:rPr lang="en-US" sz="1800" dirty="0">
                <a:solidFill>
                  <a:schemeClr val="tx1"/>
                </a:solidFill>
              </a:rPr>
            </a:br>
            <a:r>
              <a:rPr lang="en-US" sz="1200" dirty="0">
                <a:solidFill>
                  <a:schemeClr val="tx1"/>
                </a:solidFill>
              </a:rPr>
              <a:t>Additional visits due to UTCs and opt-outs increase overall costs</a:t>
            </a:r>
          </a:p>
          <a:p>
            <a:r>
              <a:rPr lang="en-US" sz="1200" dirty="0">
                <a:solidFill>
                  <a:schemeClr val="tx1"/>
                </a:solidFill>
              </a:rPr>
              <a:t>Emphasis on the need for efficient operational planning and customer communication</a:t>
            </a:r>
          </a:p>
          <a:p>
            <a:r>
              <a:rPr lang="en-US" sz="1200" dirty="0">
                <a:solidFill>
                  <a:schemeClr val="tx1"/>
                </a:solidFill>
              </a:rPr>
              <a:t>Visual Elements</a:t>
            </a:r>
          </a:p>
          <a:p>
            <a:endParaRPr lang="en-US" dirty="0">
              <a:solidFill>
                <a:schemeClr val="tx1"/>
              </a:solidFill>
            </a:endParaRPr>
          </a:p>
        </p:txBody>
      </p:sp>
      <p:sp>
        <p:nvSpPr>
          <p:cNvPr id="15" name="TextBox 14">
            <a:extLst>
              <a:ext uri="{FF2B5EF4-FFF2-40B4-BE49-F238E27FC236}">
                <a16:creationId xmlns:a16="http://schemas.microsoft.com/office/drawing/2014/main" id="{F269EC54-6C7E-F781-098F-E39A4A565D53}"/>
              </a:ext>
            </a:extLst>
          </p:cNvPr>
          <p:cNvSpPr txBox="1"/>
          <p:nvPr/>
        </p:nvSpPr>
        <p:spPr>
          <a:xfrm>
            <a:off x="823485" y="1017350"/>
            <a:ext cx="2135521" cy="461665"/>
          </a:xfrm>
          <a:prstGeom prst="rect">
            <a:avLst/>
          </a:prstGeom>
          <a:noFill/>
        </p:spPr>
        <p:txBody>
          <a:bodyPr wrap="none" rtlCol="0">
            <a:spAutoFit/>
          </a:bodyPr>
          <a:lstStyle/>
          <a:p>
            <a:r>
              <a:rPr lang="en-US" sz="2400" u="sng" dirty="0">
                <a:solidFill>
                  <a:schemeClr val="tx1"/>
                </a:solidFill>
                <a:latin typeface="+mn-lt"/>
              </a:rPr>
              <a:t>Cost Analysis:</a:t>
            </a:r>
          </a:p>
        </p:txBody>
      </p:sp>
      <p:pic>
        <p:nvPicPr>
          <p:cNvPr id="16" name="Google Shape;114;p1">
            <a:extLst>
              <a:ext uri="{FF2B5EF4-FFF2-40B4-BE49-F238E27FC236}">
                <a16:creationId xmlns:a16="http://schemas.microsoft.com/office/drawing/2014/main" id="{8B7BC35F-CEDD-FDE3-8E18-3F46C6DE600D}"/>
              </a:ext>
            </a:extLst>
          </p:cNvPr>
          <p:cNvPicPr preferRelativeResize="0"/>
          <p:nvPr/>
        </p:nvPicPr>
        <p:blipFill rotWithShape="1">
          <a:blip r:embed="rId5">
            <a:alphaModFix/>
          </a:blip>
          <a:srcRect/>
          <a:stretch/>
        </p:blipFill>
        <p:spPr>
          <a:xfrm>
            <a:off x="78377" y="0"/>
            <a:ext cx="487300" cy="640080"/>
          </a:xfrm>
          <a:prstGeom prst="rect">
            <a:avLst/>
          </a:prstGeom>
          <a:noFill/>
          <a:ln>
            <a:noFill/>
          </a:ln>
        </p:spPr>
      </p:pic>
    </p:spTree>
    <p:extLst>
      <p:ext uri="{BB962C8B-B14F-4D97-AF65-F5344CB8AC3E}">
        <p14:creationId xmlns:p14="http://schemas.microsoft.com/office/powerpoint/2010/main" val="2115974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6"/>
          <p:cNvSpPr txBox="1">
            <a:spLocks noGrp="1"/>
          </p:cNvSpPr>
          <p:nvPr>
            <p:ph type="body" idx="1"/>
          </p:nvPr>
        </p:nvSpPr>
        <p:spPr>
          <a:xfrm>
            <a:off x="1169175" y="1149701"/>
            <a:ext cx="7704000" cy="3612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1000"/>
              </a:spcBef>
              <a:spcAft>
                <a:spcPts val="0"/>
              </a:spcAft>
              <a:buSzPts val="1200"/>
              <a:buNone/>
            </a:pPr>
            <a:r>
              <a:rPr lang="en-US" sz="2000" dirty="0">
                <a:latin typeface="Raleway Black"/>
                <a:ea typeface="Raleway Black"/>
                <a:cs typeface="Raleway Black"/>
                <a:sym typeface="Raleway Black"/>
              </a:rPr>
              <a:t>Clear and Transparent Cost Communication</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Clearly communicate the costs associated with opting out in all communication materials</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Use customer-friendly language to explain the financial implications, emphasizing the potential monthly charges for opting out</a:t>
            </a:r>
            <a:endParaRPr dirty="0"/>
          </a:p>
          <a:p>
            <a:pPr marL="0" lvl="0" indent="0" algn="l" rtl="0">
              <a:lnSpc>
                <a:spcPct val="100000"/>
              </a:lnSpc>
              <a:spcBef>
                <a:spcPts val="1000"/>
              </a:spcBef>
              <a:spcAft>
                <a:spcPts val="0"/>
              </a:spcAft>
              <a:buSzPts val="1200"/>
              <a:buNone/>
            </a:pPr>
            <a:r>
              <a:rPr lang="en-US" sz="2000" dirty="0">
                <a:latin typeface="Raleway Black"/>
                <a:ea typeface="Raleway Black"/>
                <a:cs typeface="Raleway Black"/>
                <a:sym typeface="Raleway Black"/>
              </a:rPr>
              <a:t>Assurance of Safety</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Reassure customers about the safety of the new meters using easily understandable language</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Highlight industry standards and studies supporting the safety of the technology</a:t>
            </a:r>
            <a:endParaRPr dirty="0"/>
          </a:p>
          <a:p>
            <a:pPr marL="0" lvl="0" indent="0" algn="l" rtl="0">
              <a:lnSpc>
                <a:spcPct val="100000"/>
              </a:lnSpc>
              <a:spcBef>
                <a:spcPts val="1000"/>
              </a:spcBef>
              <a:spcAft>
                <a:spcPts val="0"/>
              </a:spcAft>
              <a:buSzPts val="1200"/>
              <a:buNone/>
            </a:pPr>
            <a:r>
              <a:rPr lang="en-US" sz="2000" dirty="0">
                <a:latin typeface="Raleway Black"/>
                <a:ea typeface="Raleway Black"/>
                <a:cs typeface="Raleway Black"/>
                <a:sym typeface="Raleway Black"/>
              </a:rPr>
              <a:t>Loss Aversion Messaging</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Frame the communication to emphasize potential losses associated with opting out, such as higher monthly fees</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Utilize behavioral economics principles to encourage a more positive perception of the installation</a:t>
            </a:r>
            <a:endParaRPr sz="1100" dirty="0"/>
          </a:p>
        </p:txBody>
      </p:sp>
      <p:sp>
        <p:nvSpPr>
          <p:cNvPr id="201" name="Google Shape;201;p6"/>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a:t>Recommendations</a:t>
            </a:r>
            <a:endParaRPr/>
          </a:p>
        </p:txBody>
      </p:sp>
      <p:pic>
        <p:nvPicPr>
          <p:cNvPr id="2" name="Google Shape;114;p1">
            <a:extLst>
              <a:ext uri="{FF2B5EF4-FFF2-40B4-BE49-F238E27FC236}">
                <a16:creationId xmlns:a16="http://schemas.microsoft.com/office/drawing/2014/main" id="{444ADB05-E29C-0EC4-ABCD-390BAF30C450}"/>
              </a:ext>
            </a:extLst>
          </p:cNvPr>
          <p:cNvPicPr preferRelativeResize="0"/>
          <p:nvPr/>
        </p:nvPicPr>
        <p:blipFill rotWithShape="1">
          <a:blip r:embed="rId3">
            <a:alphaModFix/>
          </a:blip>
          <a:srcRect/>
          <a:stretch/>
        </p:blipFill>
        <p:spPr>
          <a:xfrm>
            <a:off x="78377" y="0"/>
            <a:ext cx="487300" cy="64008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7"/>
          <p:cNvSpPr txBox="1">
            <a:spLocks noGrp="1"/>
          </p:cNvSpPr>
          <p:nvPr>
            <p:ph type="body" idx="1"/>
          </p:nvPr>
        </p:nvSpPr>
        <p:spPr>
          <a:xfrm>
            <a:off x="1098725" y="1149701"/>
            <a:ext cx="7704000" cy="3612300"/>
          </a:xfrm>
          <a:prstGeom prst="rect">
            <a:avLst/>
          </a:prstGeom>
          <a:noFill/>
          <a:ln>
            <a:noFill/>
          </a:ln>
        </p:spPr>
        <p:txBody>
          <a:bodyPr spcFirstLastPara="1" wrap="square" lIns="91425" tIns="91425" rIns="91425" bIns="91425" anchor="t" anchorCtr="0">
            <a:noAutofit/>
          </a:bodyPr>
          <a:lstStyle/>
          <a:p>
            <a:pPr marL="171450" indent="-171450" defTabSz="914400" eaLnBrk="1" fontAlgn="auto" latinLnBrk="0" hangingPunct="1">
              <a:spcBef>
                <a:spcPts val="1000"/>
              </a:spcBef>
              <a:tabLst/>
              <a:defRPr/>
            </a:pPr>
            <a:r>
              <a:rPr lang="en-US" sz="2000" dirty="0">
                <a:latin typeface="Raleway Black"/>
                <a:cs typeface="Raleway Black"/>
              </a:rPr>
              <a:t>Tailored Communication</a:t>
            </a:r>
          </a:p>
          <a:p>
            <a:pPr marL="171450" indent="-171450" defTabSz="914400" eaLnBrk="1" fontAlgn="auto" latinLnBrk="0" hangingPunct="1">
              <a:spcBef>
                <a:spcPts val="1000"/>
              </a:spcBef>
              <a:tabLst/>
              <a:defRPr/>
            </a:pPr>
            <a:r>
              <a:rPr lang="en-US" dirty="0">
                <a:latin typeface="Calibri"/>
                <a:cs typeface="Calibri"/>
              </a:rPr>
              <a:t>Recognize community differences.</a:t>
            </a:r>
          </a:p>
          <a:p>
            <a:pPr marL="171450" indent="-171450" defTabSz="914400" eaLnBrk="1" fontAlgn="auto" latinLnBrk="0" hangingPunct="1">
              <a:spcBef>
                <a:spcPts val="1000"/>
              </a:spcBef>
              <a:tabLst/>
              <a:defRPr/>
            </a:pPr>
            <a:r>
              <a:rPr lang="en-US" dirty="0">
                <a:latin typeface="Calibri"/>
                <a:cs typeface="Calibri"/>
              </a:rPr>
              <a:t>Segment by income: Cost savings for lower-income, environmental safety for higher-income.</a:t>
            </a:r>
            <a:br>
              <a:rPr lang="en-US" sz="2000" dirty="0">
                <a:latin typeface="Raleway Black"/>
                <a:cs typeface="Raleway Black"/>
                <a:sym typeface="Raleway Black"/>
              </a:rPr>
            </a:br>
            <a:r>
              <a:rPr lang="en-US" sz="2000" dirty="0">
                <a:latin typeface="Raleway Black"/>
                <a:ea typeface="Raleway Black"/>
                <a:cs typeface="Raleway Black"/>
                <a:sym typeface="Raleway Black"/>
              </a:rPr>
              <a:t>Step-Wise Opt-Out Process</a:t>
            </a:r>
            <a:endParaRPr lang="en-US"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Implement a step-wise opt-out process that requires customers to apply for opt-out</a:t>
            </a:r>
            <a:endParaRPr lang="en-US"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Make the initial opt-out option less accessible, requiring additional steps for confirmation</a:t>
            </a:r>
            <a:endParaRPr lang="en-US" dirty="0"/>
          </a:p>
          <a:p>
            <a:pPr marL="0" lvl="0" indent="0" algn="l" rtl="0">
              <a:lnSpc>
                <a:spcPct val="100000"/>
              </a:lnSpc>
              <a:spcBef>
                <a:spcPts val="1000"/>
              </a:spcBef>
              <a:spcAft>
                <a:spcPts val="0"/>
              </a:spcAft>
              <a:buSzPts val="1200"/>
              <a:buNone/>
            </a:pPr>
            <a:r>
              <a:rPr lang="en-US" sz="2000" dirty="0">
                <a:latin typeface="Raleway Black"/>
                <a:ea typeface="Raleway Black"/>
                <a:cs typeface="Raleway Black"/>
                <a:sym typeface="Raleway Black"/>
              </a:rPr>
              <a:t>   Incentivize Staying In</a:t>
            </a:r>
            <a:endParaRPr lang="en-US"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Introduce incentives for customers who choose to stay in the program</a:t>
            </a:r>
            <a:endParaRPr lang="en-US"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Emphasize benefits such as potential cost savings, improved services, or access to additional features</a:t>
            </a:r>
            <a:endParaRPr lang="en-US" dirty="0"/>
          </a:p>
        </p:txBody>
      </p:sp>
      <p:sp>
        <p:nvSpPr>
          <p:cNvPr id="208" name="Google Shape;208;p7"/>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a:t>Recommendations</a:t>
            </a:r>
            <a:endParaRPr/>
          </a:p>
        </p:txBody>
      </p:sp>
      <p:pic>
        <p:nvPicPr>
          <p:cNvPr id="2" name="Google Shape;114;p1">
            <a:extLst>
              <a:ext uri="{FF2B5EF4-FFF2-40B4-BE49-F238E27FC236}">
                <a16:creationId xmlns:a16="http://schemas.microsoft.com/office/drawing/2014/main" id="{0E131740-134C-5EFE-2258-7B267518FF18}"/>
              </a:ext>
            </a:extLst>
          </p:cNvPr>
          <p:cNvPicPr preferRelativeResize="0"/>
          <p:nvPr/>
        </p:nvPicPr>
        <p:blipFill rotWithShape="1">
          <a:blip r:embed="rId3">
            <a:alphaModFix/>
          </a:blip>
          <a:srcRect/>
          <a:stretch/>
        </p:blipFill>
        <p:spPr>
          <a:xfrm>
            <a:off x="78377" y="0"/>
            <a:ext cx="487300" cy="64008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8"/>
          <p:cNvSpPr txBox="1">
            <a:spLocks noGrp="1"/>
          </p:cNvSpPr>
          <p:nvPr>
            <p:ph type="body" idx="1"/>
          </p:nvPr>
        </p:nvSpPr>
        <p:spPr>
          <a:xfrm>
            <a:off x="963893" y="884707"/>
            <a:ext cx="7811750" cy="3774758"/>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1000"/>
              </a:spcBef>
              <a:spcAft>
                <a:spcPts val="0"/>
              </a:spcAft>
              <a:buSzPts val="1200"/>
              <a:buNone/>
            </a:pPr>
            <a:r>
              <a:rPr lang="en-US" sz="2000" dirty="0">
                <a:latin typeface="Raleway Black"/>
                <a:ea typeface="Raleway Black"/>
                <a:cs typeface="Raleway Black"/>
                <a:sym typeface="Raleway Black"/>
              </a:rPr>
              <a:t>Frequent but Brief Updates</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Provide ongoing updates in a phased manner, ensuring that customers are gradually exposed to information</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Break down complex details and information into manageable segments over the communication timeline</a:t>
            </a:r>
            <a:endParaRPr dirty="0"/>
          </a:p>
          <a:p>
            <a:pPr marL="0" lvl="0" indent="0" algn="l" rtl="0">
              <a:lnSpc>
                <a:spcPct val="100000"/>
              </a:lnSpc>
              <a:spcBef>
                <a:spcPts val="1000"/>
              </a:spcBef>
              <a:spcAft>
                <a:spcPts val="0"/>
              </a:spcAft>
              <a:buSzPts val="1200"/>
              <a:buNone/>
            </a:pPr>
            <a:r>
              <a:rPr lang="en-US" sz="2000" dirty="0">
                <a:latin typeface="Raleway Black"/>
                <a:ea typeface="Raleway Black"/>
                <a:cs typeface="Raleway Black"/>
                <a:sym typeface="Raleway Black"/>
              </a:rPr>
              <a:t>Engaging Visuals</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Use engaging visuals and infographics to convey key messages and benefits effectively</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Illustrate the potential positive outcomes of staying in the program</a:t>
            </a:r>
            <a:endParaRPr dirty="0"/>
          </a:p>
          <a:p>
            <a:pPr marL="0" lvl="0" indent="0" algn="l" rtl="0">
              <a:lnSpc>
                <a:spcPct val="100000"/>
              </a:lnSpc>
              <a:spcBef>
                <a:spcPts val="1000"/>
              </a:spcBef>
              <a:spcAft>
                <a:spcPts val="0"/>
              </a:spcAft>
              <a:buSzPts val="1200"/>
              <a:buNone/>
            </a:pPr>
            <a:r>
              <a:rPr lang="en-US" sz="2000" dirty="0">
                <a:latin typeface="Raleway Black"/>
                <a:ea typeface="Raleway Black"/>
                <a:cs typeface="Raleway Black"/>
                <a:sym typeface="Raleway Black"/>
              </a:rPr>
              <a:t>Continuous Customer Feedback Loop</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Establish a continuous feedback loop to gather insights on customer perceptions</a:t>
            </a:r>
            <a:endParaRPr dirty="0"/>
          </a:p>
          <a:p>
            <a:pPr marL="171450" lvl="0" indent="-171450" algn="l" rtl="0">
              <a:lnSpc>
                <a:spcPct val="100000"/>
              </a:lnSpc>
              <a:spcBef>
                <a:spcPts val="1000"/>
              </a:spcBef>
              <a:spcAft>
                <a:spcPts val="0"/>
              </a:spcAft>
              <a:buSzPts val="1200"/>
              <a:buChar char="●"/>
            </a:pPr>
            <a:r>
              <a:rPr lang="en-US" sz="1200" dirty="0">
                <a:latin typeface="Calibri"/>
                <a:ea typeface="Calibri"/>
                <a:cs typeface="Calibri"/>
                <a:sym typeface="Calibri"/>
              </a:rPr>
              <a:t>Adapt communication strategies based on customer feedback and preferences</a:t>
            </a:r>
            <a:endParaRPr dirty="0"/>
          </a:p>
          <a:p>
            <a:pPr marL="0" lvl="0" indent="0" algn="l" rtl="0">
              <a:lnSpc>
                <a:spcPct val="100000"/>
              </a:lnSpc>
              <a:spcBef>
                <a:spcPts val="1000"/>
              </a:spcBef>
              <a:spcAft>
                <a:spcPts val="0"/>
              </a:spcAft>
              <a:buSzPts val="1200"/>
              <a:buNone/>
            </a:pPr>
            <a:endParaRPr sz="1200" dirty="0">
              <a:latin typeface="Calibri"/>
              <a:ea typeface="Calibri"/>
              <a:cs typeface="Calibri"/>
              <a:sym typeface="Calibri"/>
            </a:endParaRPr>
          </a:p>
        </p:txBody>
      </p:sp>
      <p:sp>
        <p:nvSpPr>
          <p:cNvPr id="215" name="Google Shape;215;p8"/>
          <p:cNvSpPr txBox="1">
            <a:spLocks noGrp="1"/>
          </p:cNvSpPr>
          <p:nvPr>
            <p:ph type="title"/>
          </p:nvPr>
        </p:nvSpPr>
        <p:spPr>
          <a:xfrm>
            <a:off x="963893" y="19768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dirty="0"/>
              <a:t>Recommendations</a:t>
            </a:r>
            <a:endParaRPr dirty="0"/>
          </a:p>
        </p:txBody>
      </p:sp>
      <p:pic>
        <p:nvPicPr>
          <p:cNvPr id="2" name="Google Shape;114;p1">
            <a:extLst>
              <a:ext uri="{FF2B5EF4-FFF2-40B4-BE49-F238E27FC236}">
                <a16:creationId xmlns:a16="http://schemas.microsoft.com/office/drawing/2014/main" id="{471DE179-3623-6E8B-B059-BCC4D33560F3}"/>
              </a:ext>
            </a:extLst>
          </p:cNvPr>
          <p:cNvPicPr preferRelativeResize="0"/>
          <p:nvPr/>
        </p:nvPicPr>
        <p:blipFill rotWithShape="1">
          <a:blip r:embed="rId3">
            <a:alphaModFix/>
          </a:blip>
          <a:srcRect/>
          <a:stretch/>
        </p:blipFill>
        <p:spPr>
          <a:xfrm>
            <a:off x="78377" y="0"/>
            <a:ext cx="487300" cy="64008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3" name="Picture 2" descr="A close-up of a paper&#10;&#10;Description automatically generated">
            <a:extLst>
              <a:ext uri="{FF2B5EF4-FFF2-40B4-BE49-F238E27FC236}">
                <a16:creationId xmlns:a16="http://schemas.microsoft.com/office/drawing/2014/main" id="{4ADDD25C-0603-545E-A749-367AC85C1D03}"/>
              </a:ext>
            </a:extLst>
          </p:cNvPr>
          <p:cNvPicPr>
            <a:picLocks noChangeAspect="1"/>
          </p:cNvPicPr>
          <p:nvPr/>
        </p:nvPicPr>
        <p:blipFill>
          <a:blip r:embed="rId3"/>
          <a:stretch>
            <a:fillRect/>
          </a:stretch>
        </p:blipFill>
        <p:spPr>
          <a:xfrm>
            <a:off x="149587" y="809897"/>
            <a:ext cx="3094988" cy="4165937"/>
          </a:xfrm>
          <a:prstGeom prst="rect">
            <a:avLst/>
          </a:prstGeom>
        </p:spPr>
      </p:pic>
      <p:pic>
        <p:nvPicPr>
          <p:cNvPr id="5" name="Picture 4" descr="A poster of a person working on a power meter&#10;&#10;Description automatically generated">
            <a:extLst>
              <a:ext uri="{FF2B5EF4-FFF2-40B4-BE49-F238E27FC236}">
                <a16:creationId xmlns:a16="http://schemas.microsoft.com/office/drawing/2014/main" id="{D9B70EBC-CBBA-3321-B6AA-18BF256776C5}"/>
              </a:ext>
            </a:extLst>
          </p:cNvPr>
          <p:cNvPicPr>
            <a:picLocks noChangeAspect="1"/>
          </p:cNvPicPr>
          <p:nvPr/>
        </p:nvPicPr>
        <p:blipFill>
          <a:blip r:embed="rId4"/>
          <a:stretch>
            <a:fillRect/>
          </a:stretch>
        </p:blipFill>
        <p:spPr>
          <a:xfrm>
            <a:off x="5774860" y="809897"/>
            <a:ext cx="3219553" cy="4154096"/>
          </a:xfrm>
          <a:prstGeom prst="rect">
            <a:avLst/>
          </a:prstGeom>
        </p:spPr>
      </p:pic>
      <p:sp>
        <p:nvSpPr>
          <p:cNvPr id="6" name="TextBox 5">
            <a:extLst>
              <a:ext uri="{FF2B5EF4-FFF2-40B4-BE49-F238E27FC236}">
                <a16:creationId xmlns:a16="http://schemas.microsoft.com/office/drawing/2014/main" id="{DDFFBC38-9B98-2F95-4309-980A0FE9CB82}"/>
              </a:ext>
            </a:extLst>
          </p:cNvPr>
          <p:cNvSpPr txBox="1"/>
          <p:nvPr/>
        </p:nvSpPr>
        <p:spPr>
          <a:xfrm>
            <a:off x="3244575" y="809897"/>
            <a:ext cx="2338428" cy="338554"/>
          </a:xfrm>
          <a:prstGeom prst="rect">
            <a:avLst/>
          </a:prstGeom>
          <a:noFill/>
        </p:spPr>
        <p:txBody>
          <a:bodyPr wrap="square" rtlCol="0">
            <a:spAutoFit/>
          </a:bodyPr>
          <a:lstStyle/>
          <a:p>
            <a:r>
              <a:rPr lang="en-US" sz="1600" u="sng" dirty="0">
                <a:solidFill>
                  <a:schemeClr val="tx1"/>
                </a:solidFill>
              </a:rPr>
              <a:t>Original marketing flyer:</a:t>
            </a:r>
          </a:p>
        </p:txBody>
      </p:sp>
      <p:sp>
        <p:nvSpPr>
          <p:cNvPr id="7" name="TextBox 6">
            <a:extLst>
              <a:ext uri="{FF2B5EF4-FFF2-40B4-BE49-F238E27FC236}">
                <a16:creationId xmlns:a16="http://schemas.microsoft.com/office/drawing/2014/main" id="{EE038050-2DB2-B0ED-C86C-77081162402F}"/>
              </a:ext>
            </a:extLst>
          </p:cNvPr>
          <p:cNvSpPr txBox="1"/>
          <p:nvPr/>
        </p:nvSpPr>
        <p:spPr>
          <a:xfrm>
            <a:off x="3628020" y="4236860"/>
            <a:ext cx="1887959" cy="584775"/>
          </a:xfrm>
          <a:prstGeom prst="rect">
            <a:avLst/>
          </a:prstGeom>
          <a:noFill/>
        </p:spPr>
        <p:txBody>
          <a:bodyPr wrap="square" rtlCol="0">
            <a:spAutoFit/>
          </a:bodyPr>
          <a:lstStyle/>
          <a:p>
            <a:r>
              <a:rPr lang="en-US" sz="1600" u="sng" dirty="0">
                <a:solidFill>
                  <a:schemeClr val="tx1"/>
                </a:solidFill>
              </a:rPr>
              <a:t>Recommended Marketing flyer:</a:t>
            </a:r>
          </a:p>
        </p:txBody>
      </p:sp>
      <p:sp>
        <p:nvSpPr>
          <p:cNvPr id="9" name="Bent Arrow 8">
            <a:extLst>
              <a:ext uri="{FF2B5EF4-FFF2-40B4-BE49-F238E27FC236}">
                <a16:creationId xmlns:a16="http://schemas.microsoft.com/office/drawing/2014/main" id="{334DA50D-6BF6-38A4-1847-2F2ED88936B2}"/>
              </a:ext>
            </a:extLst>
          </p:cNvPr>
          <p:cNvSpPr/>
          <p:nvPr/>
        </p:nvSpPr>
        <p:spPr>
          <a:xfrm rot="10800000">
            <a:off x="3436432" y="1179229"/>
            <a:ext cx="632842" cy="945662"/>
          </a:xfrm>
          <a:prstGeom prst="bentArrow">
            <a:avLst/>
          </a:prstGeom>
          <a:solidFill>
            <a:srgbClr val="0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2" name="Bent Arrow 11">
            <a:extLst>
              <a:ext uri="{FF2B5EF4-FFF2-40B4-BE49-F238E27FC236}">
                <a16:creationId xmlns:a16="http://schemas.microsoft.com/office/drawing/2014/main" id="{CD1D05A3-BDA4-165C-A21E-A3992AC7C7A1}"/>
              </a:ext>
            </a:extLst>
          </p:cNvPr>
          <p:cNvSpPr/>
          <p:nvPr/>
        </p:nvSpPr>
        <p:spPr>
          <a:xfrm>
            <a:off x="4950161" y="3291198"/>
            <a:ext cx="632842" cy="945662"/>
          </a:xfrm>
          <a:prstGeom prst="bentArrow">
            <a:avLst/>
          </a:prstGeom>
          <a:solidFill>
            <a:srgbClr val="0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3" name="TextBox 12">
            <a:extLst>
              <a:ext uri="{FF2B5EF4-FFF2-40B4-BE49-F238E27FC236}">
                <a16:creationId xmlns:a16="http://schemas.microsoft.com/office/drawing/2014/main" id="{9E7F4C06-63FD-0B2F-10B8-F2B6129FD079}"/>
              </a:ext>
            </a:extLst>
          </p:cNvPr>
          <p:cNvSpPr txBox="1"/>
          <p:nvPr/>
        </p:nvSpPr>
        <p:spPr>
          <a:xfrm>
            <a:off x="2536047" y="132349"/>
            <a:ext cx="4038285" cy="461665"/>
          </a:xfrm>
          <a:prstGeom prst="rect">
            <a:avLst/>
          </a:prstGeom>
          <a:noFill/>
        </p:spPr>
        <p:txBody>
          <a:bodyPr wrap="none" rtlCol="0">
            <a:spAutoFit/>
          </a:bodyPr>
          <a:lstStyle/>
          <a:p>
            <a:r>
              <a:rPr lang="en-US" sz="2400" u="sng" dirty="0">
                <a:solidFill>
                  <a:schemeClr val="tx1"/>
                </a:solidFill>
                <a:latin typeface="+mn-lt"/>
              </a:rPr>
              <a:t>Marketing Recommendation</a:t>
            </a:r>
          </a:p>
        </p:txBody>
      </p:sp>
      <p:pic>
        <p:nvPicPr>
          <p:cNvPr id="2" name="Google Shape;114;p1">
            <a:extLst>
              <a:ext uri="{FF2B5EF4-FFF2-40B4-BE49-F238E27FC236}">
                <a16:creationId xmlns:a16="http://schemas.microsoft.com/office/drawing/2014/main" id="{5C4F2C45-439A-23CF-9F13-359E8B7F09AC}"/>
              </a:ext>
            </a:extLst>
          </p:cNvPr>
          <p:cNvPicPr preferRelativeResize="0"/>
          <p:nvPr/>
        </p:nvPicPr>
        <p:blipFill rotWithShape="1">
          <a:blip r:embed="rId5">
            <a:alphaModFix/>
          </a:blip>
          <a:srcRect/>
          <a:stretch/>
        </p:blipFill>
        <p:spPr>
          <a:xfrm>
            <a:off x="78377" y="0"/>
            <a:ext cx="487300" cy="64008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9" name="Google Shape;229;g29f3372fd21_0_6"/>
          <p:cNvSpPr txBox="1"/>
          <p:nvPr/>
        </p:nvSpPr>
        <p:spPr>
          <a:xfrm>
            <a:off x="1067049" y="1992900"/>
            <a:ext cx="7009800" cy="1157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191919"/>
              </a:buClr>
              <a:buSzPts val="5200"/>
              <a:buFont typeface="Raleway Black"/>
              <a:buNone/>
            </a:pPr>
            <a:r>
              <a:rPr lang="en-US" sz="7200" b="0" i="0" u="none" strike="noStrike" cap="none">
                <a:solidFill>
                  <a:schemeClr val="dk1"/>
                </a:solidFill>
                <a:latin typeface="Raleway Black"/>
                <a:ea typeface="Raleway Black"/>
                <a:cs typeface="Raleway Black"/>
                <a:sym typeface="Raleway Black"/>
              </a:rPr>
              <a:t>Thank You!</a:t>
            </a:r>
            <a:endParaRPr/>
          </a:p>
        </p:txBody>
      </p:sp>
      <p:pic>
        <p:nvPicPr>
          <p:cNvPr id="2" name="Google Shape;114;p1">
            <a:extLst>
              <a:ext uri="{FF2B5EF4-FFF2-40B4-BE49-F238E27FC236}">
                <a16:creationId xmlns:a16="http://schemas.microsoft.com/office/drawing/2014/main" id="{9E5F8AD1-91D9-2D8C-B4DD-97B2AE81721C}"/>
              </a:ext>
            </a:extLst>
          </p:cNvPr>
          <p:cNvPicPr preferRelativeResize="0"/>
          <p:nvPr/>
        </p:nvPicPr>
        <p:blipFill rotWithShape="1">
          <a:blip r:embed="rId3">
            <a:alphaModFix/>
          </a:blip>
          <a:srcRect/>
          <a:stretch/>
        </p:blipFill>
        <p:spPr>
          <a:xfrm>
            <a:off x="78377" y="0"/>
            <a:ext cx="487300" cy="64008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B5247-64C6-B853-EFB7-8E1C60445F81}"/>
              </a:ext>
            </a:extLst>
          </p:cNvPr>
          <p:cNvSpPr>
            <a:spLocks noGrp="1"/>
          </p:cNvSpPr>
          <p:nvPr>
            <p:ph type="title"/>
          </p:nvPr>
        </p:nvSpPr>
        <p:spPr>
          <a:xfrm>
            <a:off x="757645" y="33690"/>
            <a:ext cx="3779520" cy="572700"/>
          </a:xfrm>
        </p:spPr>
        <p:txBody>
          <a:bodyPr/>
          <a:lstStyle/>
          <a:p>
            <a:r>
              <a:rPr lang="en-US" u="sng" dirty="0">
                <a:solidFill>
                  <a:schemeClr val="tx1"/>
                </a:solidFill>
                <a:latin typeface="Verdana" panose="020B0604030504040204" pitchFamily="34" charset="0"/>
                <a:ea typeface="Verdana" panose="020B0604030504040204" pitchFamily="34" charset="0"/>
                <a:cs typeface="Verdana" panose="020B0604030504040204" pitchFamily="34" charset="0"/>
              </a:rPr>
              <a:t>About</a:t>
            </a:r>
            <a:r>
              <a:rPr lang="en-US" u="sng" dirty="0">
                <a:solidFill>
                  <a:schemeClr val="tx1"/>
                </a:solidFill>
              </a:rPr>
              <a:t> </a:t>
            </a:r>
            <a:r>
              <a:rPr lang="en-US" sz="3200" b="0" i="0" u="sng" strike="noStrike" cap="none" dirty="0">
                <a:solidFill>
                  <a:schemeClr val="tx1"/>
                </a:solidFill>
                <a:latin typeface="Arial"/>
                <a:ea typeface="Arial"/>
                <a:cs typeface="Arial"/>
                <a:sym typeface="Arial"/>
              </a:rPr>
              <a:t>national</a:t>
            </a:r>
            <a:r>
              <a:rPr lang="en-US" sz="3200" b="1" i="0" u="sng" strike="noStrike" cap="none" dirty="0">
                <a:solidFill>
                  <a:schemeClr val="tx1"/>
                </a:solidFill>
                <a:latin typeface="Arial"/>
                <a:ea typeface="Arial"/>
                <a:cs typeface="Arial"/>
                <a:sym typeface="Arial"/>
              </a:rPr>
              <a:t>grid</a:t>
            </a:r>
            <a:r>
              <a:rPr lang="en-US" sz="3200" b="1" i="0" u="sng" strike="noStrike" cap="none" dirty="0">
                <a:solidFill>
                  <a:schemeClr val="dk1"/>
                </a:solidFill>
                <a:latin typeface="Arial"/>
                <a:ea typeface="Arial"/>
                <a:cs typeface="Arial"/>
                <a:sym typeface="Arial"/>
              </a:rPr>
              <a:t>:</a:t>
            </a:r>
            <a:br>
              <a:rPr lang="en-US" sz="3200" b="1" i="0" u="sng" strike="noStrike" cap="none" dirty="0">
                <a:solidFill>
                  <a:schemeClr val="dk1"/>
                </a:solidFill>
                <a:latin typeface="Arial"/>
                <a:ea typeface="Arial"/>
                <a:cs typeface="Arial"/>
                <a:sym typeface="Arial"/>
              </a:rPr>
            </a:br>
            <a:endParaRPr lang="en-US" u="sng" dirty="0"/>
          </a:p>
        </p:txBody>
      </p:sp>
      <p:sp>
        <p:nvSpPr>
          <p:cNvPr id="7" name="TextBox 6">
            <a:extLst>
              <a:ext uri="{FF2B5EF4-FFF2-40B4-BE49-F238E27FC236}">
                <a16:creationId xmlns:a16="http://schemas.microsoft.com/office/drawing/2014/main" id="{63503631-2732-687D-D742-F92D8E7E7736}"/>
              </a:ext>
            </a:extLst>
          </p:cNvPr>
          <p:cNvSpPr txBox="1"/>
          <p:nvPr/>
        </p:nvSpPr>
        <p:spPr>
          <a:xfrm>
            <a:off x="78377" y="725100"/>
            <a:ext cx="8917577" cy="954107"/>
          </a:xfrm>
          <a:prstGeom prst="rect">
            <a:avLst/>
          </a:prstGeom>
          <a:noFill/>
        </p:spPr>
        <p:txBody>
          <a:bodyPr wrap="square" rtlCol="0">
            <a:spAutoFit/>
          </a:bodyPr>
          <a:lstStyle/>
          <a:p>
            <a:r>
              <a:rPr lang="en-US" dirty="0">
                <a:solidFill>
                  <a:schemeClr val="tx1"/>
                </a:solidFill>
              </a:rPr>
              <a:t>National Grid, serves as a key utility provider in the northeastern United States, primarily in New York. The company focuses on the transmission and distribution of electricity and natural gas to millions of customers. Committed to sustainability and innovation, National Grid invests in renewable energy technologies and infrastructure improvements, playing a vital role in the region's energy transition and efficiency enhancements.</a:t>
            </a:r>
          </a:p>
        </p:txBody>
      </p:sp>
      <p:pic>
        <p:nvPicPr>
          <p:cNvPr id="9" name="Google Shape;114;p1">
            <a:extLst>
              <a:ext uri="{FF2B5EF4-FFF2-40B4-BE49-F238E27FC236}">
                <a16:creationId xmlns:a16="http://schemas.microsoft.com/office/drawing/2014/main" id="{DD521B0D-3CE9-C637-82A3-3407942E318F}"/>
              </a:ext>
            </a:extLst>
          </p:cNvPr>
          <p:cNvPicPr preferRelativeResize="0"/>
          <p:nvPr/>
        </p:nvPicPr>
        <p:blipFill rotWithShape="1">
          <a:blip r:embed="rId2">
            <a:alphaModFix/>
          </a:blip>
          <a:srcRect/>
          <a:stretch/>
        </p:blipFill>
        <p:spPr>
          <a:xfrm>
            <a:off x="78377" y="0"/>
            <a:ext cx="487300" cy="640080"/>
          </a:xfrm>
          <a:prstGeom prst="rect">
            <a:avLst/>
          </a:prstGeom>
          <a:noFill/>
          <a:ln>
            <a:noFill/>
          </a:ln>
        </p:spPr>
      </p:pic>
      <p:sp>
        <p:nvSpPr>
          <p:cNvPr id="10" name="Title 1">
            <a:extLst>
              <a:ext uri="{FF2B5EF4-FFF2-40B4-BE49-F238E27FC236}">
                <a16:creationId xmlns:a16="http://schemas.microsoft.com/office/drawing/2014/main" id="{61BD291B-1987-9A4D-A525-7B695610CEAB}"/>
              </a:ext>
            </a:extLst>
          </p:cNvPr>
          <p:cNvSpPr txBox="1">
            <a:spLocks/>
          </p:cNvSpPr>
          <p:nvPr/>
        </p:nvSpPr>
        <p:spPr>
          <a:xfrm>
            <a:off x="322027" y="1679207"/>
            <a:ext cx="377952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u="sng" dirty="0">
                <a:solidFill>
                  <a:schemeClr val="tx1"/>
                </a:solidFill>
                <a:latin typeface="Verdana" panose="020B0604030504040204" pitchFamily="34" charset="0"/>
                <a:ea typeface="Verdana" panose="020B0604030504040204" pitchFamily="34" charset="0"/>
                <a:cs typeface="Verdana" panose="020B0604030504040204" pitchFamily="34" charset="0"/>
              </a:rPr>
              <a:t>About</a:t>
            </a:r>
            <a:r>
              <a:rPr lang="en-US" u="sng" dirty="0">
                <a:solidFill>
                  <a:schemeClr val="tx1"/>
                </a:solidFill>
              </a:rPr>
              <a:t> </a:t>
            </a:r>
            <a:r>
              <a:rPr lang="en-US" sz="3200" u="sng" dirty="0">
                <a:solidFill>
                  <a:schemeClr val="tx1"/>
                </a:solidFill>
                <a:latin typeface="Arial"/>
                <a:cs typeface="Arial"/>
                <a:sym typeface="Arial"/>
              </a:rPr>
              <a:t>project: </a:t>
            </a:r>
            <a:endParaRPr lang="en-US" u="sng" dirty="0">
              <a:solidFill>
                <a:schemeClr val="tx1"/>
              </a:solidFill>
            </a:endParaRPr>
          </a:p>
        </p:txBody>
      </p:sp>
      <p:sp>
        <p:nvSpPr>
          <p:cNvPr id="12" name="TextBox 11">
            <a:extLst>
              <a:ext uri="{FF2B5EF4-FFF2-40B4-BE49-F238E27FC236}">
                <a16:creationId xmlns:a16="http://schemas.microsoft.com/office/drawing/2014/main" id="{EBC0EC73-A7B5-D9F7-C4F9-3F2D1069894E}"/>
              </a:ext>
            </a:extLst>
          </p:cNvPr>
          <p:cNvSpPr txBox="1"/>
          <p:nvPr/>
        </p:nvSpPr>
        <p:spPr>
          <a:xfrm>
            <a:off x="143692" y="2449830"/>
            <a:ext cx="8856615" cy="1815882"/>
          </a:xfrm>
          <a:prstGeom prst="rect">
            <a:avLst/>
          </a:prstGeom>
          <a:noFill/>
        </p:spPr>
        <p:txBody>
          <a:bodyPr wrap="square" rtlCol="0">
            <a:spAutoFit/>
          </a:bodyPr>
          <a:lstStyle/>
          <a:p>
            <a:r>
              <a:rPr lang="en-US" dirty="0">
                <a:solidFill>
                  <a:schemeClr val="tx1"/>
                </a:solidFill>
              </a:rPr>
              <a:t>Project Overview: This comprehensive project delves into the deployment of smart meter installations, encompassing both electric and gas modules., as well as a combination of both. The analysis is conducted at the OP Centre, Route and Bill Cycle levels, offering detailed insights into households that are required to be equipped with these advanced meters. The project addresses the unique categorization of houses based on their energy sources—electric only, gas only, or dual-fuel (both electric and gas). Additionally, a key focus lies on optimizing operational efficiency by mitigating the occurrences of "Unable to Complete" instances, where installation activities face impediments. Along with all this, we have also done cost estimation for the meter installations, providing our recommendations to properly navigate through all these problems. </a:t>
            </a:r>
          </a:p>
        </p:txBody>
      </p:sp>
    </p:spTree>
    <p:extLst>
      <p:ext uri="{BB962C8B-B14F-4D97-AF65-F5344CB8AC3E}">
        <p14:creationId xmlns:p14="http://schemas.microsoft.com/office/powerpoint/2010/main" val="4014236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A9B3B-6ADA-DC41-99E7-599185381E19}"/>
              </a:ext>
            </a:extLst>
          </p:cNvPr>
          <p:cNvSpPr>
            <a:spLocks noGrp="1"/>
          </p:cNvSpPr>
          <p:nvPr>
            <p:ph type="title"/>
          </p:nvPr>
        </p:nvSpPr>
        <p:spPr>
          <a:xfrm>
            <a:off x="-261257" y="96682"/>
            <a:ext cx="9666514" cy="572700"/>
          </a:xfrm>
        </p:spPr>
        <p:txBody>
          <a:bodyPr/>
          <a:lstStyle/>
          <a:p>
            <a:r>
              <a:rPr lang="en-US" sz="2400" b="1" i="0" dirty="0">
                <a:effectLst/>
                <a:latin typeface="Söhne"/>
              </a:rPr>
              <a:t>Advanced Metering Infrastructure (AMI) Meters Overview:</a:t>
            </a:r>
            <a:endParaRPr lang="en-US" sz="2400" dirty="0"/>
          </a:p>
        </p:txBody>
      </p:sp>
      <p:sp>
        <p:nvSpPr>
          <p:cNvPr id="7" name="TextBox 6">
            <a:extLst>
              <a:ext uri="{FF2B5EF4-FFF2-40B4-BE49-F238E27FC236}">
                <a16:creationId xmlns:a16="http://schemas.microsoft.com/office/drawing/2014/main" id="{3E3F6743-3EEB-A816-9FF9-E804869899C3}"/>
              </a:ext>
            </a:extLst>
          </p:cNvPr>
          <p:cNvSpPr txBox="1"/>
          <p:nvPr/>
        </p:nvSpPr>
        <p:spPr>
          <a:xfrm>
            <a:off x="121920" y="669382"/>
            <a:ext cx="8900159" cy="1169551"/>
          </a:xfrm>
          <a:prstGeom prst="rect">
            <a:avLst/>
          </a:prstGeom>
          <a:noFill/>
        </p:spPr>
        <p:txBody>
          <a:bodyPr wrap="square" rtlCol="0">
            <a:spAutoFit/>
          </a:bodyPr>
          <a:lstStyle/>
          <a:p>
            <a:r>
              <a:rPr lang="en-US" b="0" i="0" dirty="0">
                <a:solidFill>
                  <a:schemeClr val="tx1"/>
                </a:solidFill>
                <a:effectLst/>
                <a:latin typeface="Söhne"/>
              </a:rPr>
              <a:t>AMI meters, commonly known as smart meters, are deployed by utility companies to modernize the electricity and gas metering infrastructure. They offer real-time data collection, remote meter reading, and improved energy management for consumers and utilities. The deployment involves systematic steps such as planning, regulatory approval, vendor selection, deployment strategy development, installation, data management, customer education, testing and maintenance, and ensuring data privacy and security.</a:t>
            </a:r>
            <a:endParaRPr lang="en-US" dirty="0">
              <a:solidFill>
                <a:schemeClr val="tx1"/>
              </a:solidFill>
            </a:endParaRPr>
          </a:p>
        </p:txBody>
      </p:sp>
      <p:pic>
        <p:nvPicPr>
          <p:cNvPr id="8" name="Picture 7">
            <a:extLst>
              <a:ext uri="{FF2B5EF4-FFF2-40B4-BE49-F238E27FC236}">
                <a16:creationId xmlns:a16="http://schemas.microsoft.com/office/drawing/2014/main" id="{7D597198-9087-B127-5D89-B57EEA991252}"/>
              </a:ext>
            </a:extLst>
          </p:cNvPr>
          <p:cNvPicPr>
            <a:picLocks noChangeAspect="1"/>
          </p:cNvPicPr>
          <p:nvPr/>
        </p:nvPicPr>
        <p:blipFill rotWithShape="1">
          <a:blip r:embed="rId2"/>
          <a:srcRect r="42180"/>
          <a:stretch/>
        </p:blipFill>
        <p:spPr>
          <a:xfrm>
            <a:off x="121920" y="2151100"/>
            <a:ext cx="2037805" cy="1956566"/>
          </a:xfrm>
          <a:prstGeom prst="rect">
            <a:avLst/>
          </a:prstGeom>
        </p:spPr>
      </p:pic>
      <p:pic>
        <p:nvPicPr>
          <p:cNvPr id="9" name="Picture 8">
            <a:extLst>
              <a:ext uri="{FF2B5EF4-FFF2-40B4-BE49-F238E27FC236}">
                <a16:creationId xmlns:a16="http://schemas.microsoft.com/office/drawing/2014/main" id="{64A6E62D-3C33-8E85-5D68-A4DA961D157D}"/>
              </a:ext>
            </a:extLst>
          </p:cNvPr>
          <p:cNvPicPr>
            <a:picLocks noChangeAspect="1"/>
          </p:cNvPicPr>
          <p:nvPr/>
        </p:nvPicPr>
        <p:blipFill rotWithShape="1">
          <a:blip r:embed="rId3"/>
          <a:srcRect l="5278" t="5705" r="10906" b="11570"/>
          <a:stretch/>
        </p:blipFill>
        <p:spPr>
          <a:xfrm>
            <a:off x="2242715" y="2151100"/>
            <a:ext cx="2114451" cy="1956566"/>
          </a:xfrm>
          <a:prstGeom prst="rect">
            <a:avLst/>
          </a:prstGeom>
        </p:spPr>
      </p:pic>
      <p:pic>
        <p:nvPicPr>
          <p:cNvPr id="10" name="Picture 9">
            <a:extLst>
              <a:ext uri="{FF2B5EF4-FFF2-40B4-BE49-F238E27FC236}">
                <a16:creationId xmlns:a16="http://schemas.microsoft.com/office/drawing/2014/main" id="{78DA4F3C-8933-91F1-C60B-2FC451505A9B}"/>
              </a:ext>
            </a:extLst>
          </p:cNvPr>
          <p:cNvPicPr>
            <a:picLocks noChangeAspect="1"/>
          </p:cNvPicPr>
          <p:nvPr/>
        </p:nvPicPr>
        <p:blipFill>
          <a:blip r:embed="rId4"/>
          <a:stretch>
            <a:fillRect/>
          </a:stretch>
        </p:blipFill>
        <p:spPr>
          <a:xfrm>
            <a:off x="4539788" y="2971047"/>
            <a:ext cx="2037806" cy="1956566"/>
          </a:xfrm>
          <a:prstGeom prst="rect">
            <a:avLst/>
          </a:prstGeom>
        </p:spPr>
      </p:pic>
      <p:pic>
        <p:nvPicPr>
          <p:cNvPr id="11" name="Picture 10">
            <a:extLst>
              <a:ext uri="{FF2B5EF4-FFF2-40B4-BE49-F238E27FC236}">
                <a16:creationId xmlns:a16="http://schemas.microsoft.com/office/drawing/2014/main" id="{16D4ABD3-17DB-8A75-88A7-F5FFB11E2F76}"/>
              </a:ext>
            </a:extLst>
          </p:cNvPr>
          <p:cNvPicPr>
            <a:picLocks noChangeAspect="1"/>
          </p:cNvPicPr>
          <p:nvPr/>
        </p:nvPicPr>
        <p:blipFill rotWithShape="1">
          <a:blip r:embed="rId5"/>
          <a:srcRect t="7222" b="4547"/>
          <a:stretch/>
        </p:blipFill>
        <p:spPr>
          <a:xfrm>
            <a:off x="6769182" y="2971047"/>
            <a:ext cx="2102229" cy="1956566"/>
          </a:xfrm>
          <a:prstGeom prst="rect">
            <a:avLst/>
          </a:prstGeom>
        </p:spPr>
      </p:pic>
      <p:sp>
        <p:nvSpPr>
          <p:cNvPr id="12" name="TextBox 11">
            <a:extLst>
              <a:ext uri="{FF2B5EF4-FFF2-40B4-BE49-F238E27FC236}">
                <a16:creationId xmlns:a16="http://schemas.microsoft.com/office/drawing/2014/main" id="{1745DB11-6257-909F-5BDC-FB3ADEF4A7C6}"/>
              </a:ext>
            </a:extLst>
          </p:cNvPr>
          <p:cNvSpPr txBox="1"/>
          <p:nvPr/>
        </p:nvSpPr>
        <p:spPr>
          <a:xfrm>
            <a:off x="336755" y="4107666"/>
            <a:ext cx="1608133" cy="307777"/>
          </a:xfrm>
          <a:prstGeom prst="rect">
            <a:avLst/>
          </a:prstGeom>
          <a:noFill/>
        </p:spPr>
        <p:txBody>
          <a:bodyPr wrap="none" rtlCol="0">
            <a:spAutoFit/>
          </a:bodyPr>
          <a:lstStyle/>
          <a:p>
            <a:r>
              <a:rPr lang="en-US" dirty="0">
                <a:solidFill>
                  <a:schemeClr val="tx1"/>
                </a:solidFill>
              </a:rPr>
              <a:t>Old Electric Meter</a:t>
            </a:r>
          </a:p>
        </p:txBody>
      </p:sp>
      <p:sp>
        <p:nvSpPr>
          <p:cNvPr id="13" name="TextBox 12">
            <a:extLst>
              <a:ext uri="{FF2B5EF4-FFF2-40B4-BE49-F238E27FC236}">
                <a16:creationId xmlns:a16="http://schemas.microsoft.com/office/drawing/2014/main" id="{8B4423C8-E91E-B8B7-3FBB-B720F635664C}"/>
              </a:ext>
            </a:extLst>
          </p:cNvPr>
          <p:cNvSpPr txBox="1"/>
          <p:nvPr/>
        </p:nvSpPr>
        <p:spPr>
          <a:xfrm>
            <a:off x="2505615" y="4107666"/>
            <a:ext cx="1688283" cy="307777"/>
          </a:xfrm>
          <a:prstGeom prst="rect">
            <a:avLst/>
          </a:prstGeom>
          <a:noFill/>
        </p:spPr>
        <p:txBody>
          <a:bodyPr wrap="none" rtlCol="0">
            <a:spAutoFit/>
          </a:bodyPr>
          <a:lstStyle/>
          <a:p>
            <a:r>
              <a:rPr lang="en-US" dirty="0">
                <a:solidFill>
                  <a:schemeClr val="tx1"/>
                </a:solidFill>
              </a:rPr>
              <a:t>New Electric Meter</a:t>
            </a:r>
          </a:p>
        </p:txBody>
      </p:sp>
      <p:sp>
        <p:nvSpPr>
          <p:cNvPr id="14" name="TextBox 13">
            <a:extLst>
              <a:ext uri="{FF2B5EF4-FFF2-40B4-BE49-F238E27FC236}">
                <a16:creationId xmlns:a16="http://schemas.microsoft.com/office/drawing/2014/main" id="{2C7A91C0-81F7-5D95-D2F0-D882DB6EC707}"/>
              </a:ext>
            </a:extLst>
          </p:cNvPr>
          <p:cNvSpPr txBox="1"/>
          <p:nvPr/>
        </p:nvSpPr>
        <p:spPr>
          <a:xfrm>
            <a:off x="7016229" y="2661838"/>
            <a:ext cx="1428596" cy="307777"/>
          </a:xfrm>
          <a:prstGeom prst="rect">
            <a:avLst/>
          </a:prstGeom>
          <a:noFill/>
        </p:spPr>
        <p:txBody>
          <a:bodyPr wrap="none" rtlCol="0">
            <a:spAutoFit/>
          </a:bodyPr>
          <a:lstStyle/>
          <a:p>
            <a:r>
              <a:rPr lang="en-US" dirty="0">
                <a:solidFill>
                  <a:schemeClr val="tx1"/>
                </a:solidFill>
              </a:rPr>
              <a:t>New Gas Meter</a:t>
            </a:r>
          </a:p>
        </p:txBody>
      </p:sp>
      <p:sp>
        <p:nvSpPr>
          <p:cNvPr id="15" name="TextBox 14">
            <a:extLst>
              <a:ext uri="{FF2B5EF4-FFF2-40B4-BE49-F238E27FC236}">
                <a16:creationId xmlns:a16="http://schemas.microsoft.com/office/drawing/2014/main" id="{369309EC-9253-1984-6A47-393261BD9B9E}"/>
              </a:ext>
            </a:extLst>
          </p:cNvPr>
          <p:cNvSpPr txBox="1"/>
          <p:nvPr/>
        </p:nvSpPr>
        <p:spPr>
          <a:xfrm>
            <a:off x="4786835" y="2661838"/>
            <a:ext cx="1348446" cy="307777"/>
          </a:xfrm>
          <a:prstGeom prst="rect">
            <a:avLst/>
          </a:prstGeom>
          <a:noFill/>
        </p:spPr>
        <p:txBody>
          <a:bodyPr wrap="none" rtlCol="0">
            <a:spAutoFit/>
          </a:bodyPr>
          <a:lstStyle/>
          <a:p>
            <a:r>
              <a:rPr lang="en-US" dirty="0">
                <a:solidFill>
                  <a:schemeClr val="tx1"/>
                </a:solidFill>
              </a:rPr>
              <a:t>Old Gas Meter</a:t>
            </a:r>
          </a:p>
        </p:txBody>
      </p:sp>
      <p:pic>
        <p:nvPicPr>
          <p:cNvPr id="3" name="Google Shape;114;p1">
            <a:extLst>
              <a:ext uri="{FF2B5EF4-FFF2-40B4-BE49-F238E27FC236}">
                <a16:creationId xmlns:a16="http://schemas.microsoft.com/office/drawing/2014/main" id="{FFA76860-BF1B-9C88-796B-DD1183DD6C43}"/>
              </a:ext>
            </a:extLst>
          </p:cNvPr>
          <p:cNvPicPr preferRelativeResize="0"/>
          <p:nvPr/>
        </p:nvPicPr>
        <p:blipFill rotWithShape="1">
          <a:blip r:embed="rId6">
            <a:alphaModFix/>
          </a:blip>
          <a:srcRect/>
          <a:stretch/>
        </p:blipFill>
        <p:spPr>
          <a:xfrm>
            <a:off x="78377" y="0"/>
            <a:ext cx="487300" cy="640080"/>
          </a:xfrm>
          <a:prstGeom prst="rect">
            <a:avLst/>
          </a:prstGeom>
          <a:noFill/>
          <a:ln>
            <a:noFill/>
          </a:ln>
        </p:spPr>
      </p:pic>
    </p:spTree>
    <p:extLst>
      <p:ext uri="{BB962C8B-B14F-4D97-AF65-F5344CB8AC3E}">
        <p14:creationId xmlns:p14="http://schemas.microsoft.com/office/powerpoint/2010/main" val="41555832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5BC71-FA1F-D78B-6BA3-C734165F984B}"/>
              </a:ext>
            </a:extLst>
          </p:cNvPr>
          <p:cNvSpPr>
            <a:spLocks noGrp="1"/>
          </p:cNvSpPr>
          <p:nvPr>
            <p:ph type="title"/>
          </p:nvPr>
        </p:nvSpPr>
        <p:spPr>
          <a:xfrm>
            <a:off x="2532877" y="0"/>
            <a:ext cx="3906720" cy="502800"/>
          </a:xfrm>
        </p:spPr>
        <p:txBody>
          <a:bodyPr/>
          <a:lstStyle/>
          <a:p>
            <a:r>
              <a:rPr lang="en-US" sz="2400" b="1" u="sng" dirty="0">
                <a:latin typeface="+mn-lt"/>
              </a:rPr>
              <a:t>Problem Statements</a:t>
            </a:r>
          </a:p>
        </p:txBody>
      </p:sp>
      <p:sp>
        <p:nvSpPr>
          <p:cNvPr id="7" name="TextBox 6">
            <a:extLst>
              <a:ext uri="{FF2B5EF4-FFF2-40B4-BE49-F238E27FC236}">
                <a16:creationId xmlns:a16="http://schemas.microsoft.com/office/drawing/2014/main" id="{B8129254-1397-1507-AB84-28EB955839A0}"/>
              </a:ext>
            </a:extLst>
          </p:cNvPr>
          <p:cNvSpPr txBox="1"/>
          <p:nvPr/>
        </p:nvSpPr>
        <p:spPr>
          <a:xfrm>
            <a:off x="117562" y="559735"/>
            <a:ext cx="8908867" cy="954107"/>
          </a:xfrm>
          <a:prstGeom prst="rect">
            <a:avLst/>
          </a:prstGeom>
          <a:noFill/>
        </p:spPr>
        <p:txBody>
          <a:bodyPr wrap="square" rtlCol="0">
            <a:spAutoFit/>
          </a:bodyPr>
          <a:lstStyle/>
          <a:p>
            <a:r>
              <a:rPr lang="en-US" b="0" i="0" dirty="0">
                <a:solidFill>
                  <a:schemeClr val="tx1"/>
                </a:solidFill>
                <a:effectLst/>
                <a:latin typeface="Söhne"/>
              </a:rPr>
              <a:t>National Grid and Utility Partners encounter obstacles with delayed Gas Module availability, resulting in costly return visits for Dual Fuel and Gas-only customers. The escalation of UTC rates, in conjunction with an increasing number of customer opt-outs prior to installations, compounds project costs. Installations in overlapping areas becomes critical to optimize resources and enhance operational efficiency from September 2023 to November 2024.</a:t>
            </a:r>
            <a:endParaRPr lang="en-US" dirty="0">
              <a:solidFill>
                <a:schemeClr val="tx1"/>
              </a:solidFill>
            </a:endParaRPr>
          </a:p>
        </p:txBody>
      </p:sp>
      <p:sp>
        <p:nvSpPr>
          <p:cNvPr id="8" name="TextBox 7">
            <a:extLst>
              <a:ext uri="{FF2B5EF4-FFF2-40B4-BE49-F238E27FC236}">
                <a16:creationId xmlns:a16="http://schemas.microsoft.com/office/drawing/2014/main" id="{A33328DF-9713-DE83-786C-C06590A5FD1E}"/>
              </a:ext>
            </a:extLst>
          </p:cNvPr>
          <p:cNvSpPr txBox="1"/>
          <p:nvPr/>
        </p:nvSpPr>
        <p:spPr>
          <a:xfrm>
            <a:off x="3397637" y="1422804"/>
            <a:ext cx="2177199" cy="400110"/>
          </a:xfrm>
          <a:prstGeom prst="rect">
            <a:avLst/>
          </a:prstGeom>
          <a:noFill/>
        </p:spPr>
        <p:txBody>
          <a:bodyPr wrap="none" rtlCol="0">
            <a:spAutoFit/>
          </a:bodyPr>
          <a:lstStyle/>
          <a:p>
            <a:r>
              <a:rPr lang="en-US" sz="2000" u="sng" dirty="0">
                <a:solidFill>
                  <a:schemeClr val="tx1"/>
                </a:solidFill>
                <a:latin typeface="+mn-lt"/>
              </a:rPr>
              <a:t>Scope of project:</a:t>
            </a:r>
          </a:p>
        </p:txBody>
      </p:sp>
      <p:sp>
        <p:nvSpPr>
          <p:cNvPr id="9" name="TextBox 8">
            <a:extLst>
              <a:ext uri="{FF2B5EF4-FFF2-40B4-BE49-F238E27FC236}">
                <a16:creationId xmlns:a16="http://schemas.microsoft.com/office/drawing/2014/main" id="{FA1DBFCB-889C-6AB3-6C29-ACCD6891CEE1}"/>
              </a:ext>
            </a:extLst>
          </p:cNvPr>
          <p:cNvSpPr txBox="1"/>
          <p:nvPr/>
        </p:nvSpPr>
        <p:spPr>
          <a:xfrm>
            <a:off x="117563" y="1819513"/>
            <a:ext cx="8908867" cy="3323987"/>
          </a:xfrm>
          <a:prstGeom prst="rect">
            <a:avLst/>
          </a:prstGeom>
          <a:noFill/>
        </p:spPr>
        <p:txBody>
          <a:bodyPr wrap="square" rtlCol="0">
            <a:spAutoFit/>
          </a:bodyPr>
          <a:lstStyle/>
          <a:p>
            <a:pPr algn="l"/>
            <a:r>
              <a:rPr lang="en-US" b="1" i="0" u="sng" strike="noStrike" dirty="0">
                <a:solidFill>
                  <a:schemeClr val="tx1"/>
                </a:solidFill>
                <a:effectLst/>
                <a:latin typeface="-webkit-standard"/>
              </a:rPr>
              <a:t>Analyze Housing Data</a:t>
            </a:r>
            <a:r>
              <a:rPr lang="en-US" b="0" i="0" u="none" strike="noStrike" dirty="0">
                <a:solidFill>
                  <a:schemeClr val="tx1"/>
                </a:solidFill>
                <a:effectLst/>
                <a:latin typeface="-webkit-standard"/>
              </a:rPr>
              <a:t>: Break down the number of houses by type - electricity only, gas only, and dual fuel. This segmentation will help in understanding the scope of the project for each category and planning the installation schedules accordingly.</a:t>
            </a:r>
          </a:p>
          <a:p>
            <a:pPr algn="l"/>
            <a:endParaRPr lang="en-US" b="0" i="0" u="none" strike="noStrike" dirty="0">
              <a:solidFill>
                <a:schemeClr val="tx1"/>
              </a:solidFill>
              <a:effectLst/>
              <a:latin typeface="-webkit-standard"/>
            </a:endParaRPr>
          </a:p>
          <a:p>
            <a:pPr algn="l"/>
            <a:r>
              <a:rPr lang="en-US" b="1" i="0" u="sng" strike="noStrike" dirty="0">
                <a:solidFill>
                  <a:schemeClr val="tx1"/>
                </a:solidFill>
                <a:effectLst/>
                <a:latin typeface="-webkit-standard"/>
              </a:rPr>
              <a:t>Evaluate UTC Data</a:t>
            </a:r>
            <a:r>
              <a:rPr lang="en-US" b="0" i="0" u="none" strike="noStrike" dirty="0">
                <a:solidFill>
                  <a:schemeClr val="tx1"/>
                </a:solidFill>
                <a:effectLst/>
                <a:latin typeface="-webkit-standard"/>
              </a:rPr>
              <a:t>: Assess the UTC data to understand the financial aspects of the project. The UTC rates can indicate how costs are fluctuating as the installation progresses, which is vital for budgeting and forecasting.</a:t>
            </a:r>
          </a:p>
          <a:p>
            <a:pPr algn="l"/>
            <a:endParaRPr lang="en-US" b="0" i="0" u="none" strike="noStrike" dirty="0">
              <a:solidFill>
                <a:schemeClr val="tx1"/>
              </a:solidFill>
              <a:effectLst/>
              <a:latin typeface="-webkit-standard"/>
            </a:endParaRPr>
          </a:p>
          <a:p>
            <a:r>
              <a:rPr lang="en-US" b="1" i="0" u="sng" strike="noStrike" dirty="0">
                <a:solidFill>
                  <a:schemeClr val="tx1"/>
                </a:solidFill>
                <a:effectLst/>
                <a:latin typeface="-webkit-standard"/>
              </a:rPr>
              <a:t>Assess Resource Allocation with Cost Estimation</a:t>
            </a:r>
            <a:r>
              <a:rPr lang="en-US" b="0" i="0" u="none" strike="noStrike" dirty="0">
                <a:solidFill>
                  <a:schemeClr val="tx1"/>
                </a:solidFill>
                <a:effectLst/>
                <a:latin typeface="-webkit-standard"/>
              </a:rPr>
              <a:t>: Use the data to evaluate the efficiency of resource allocation. Are there areas where the deployment can be made more efficient to reduce the need for return visits? For areas with a mix of electricity, gas, and dual fuel customers, devise strategies to minimize repeat visits. This might involve coordinating installations in a way that optimizes the use of resources and time. Additionally, estimate the cost for these installations.</a:t>
            </a:r>
          </a:p>
          <a:p>
            <a:endParaRPr lang="en-US" b="0" i="0" u="none" strike="noStrike" dirty="0">
              <a:solidFill>
                <a:schemeClr val="tx1"/>
              </a:solidFill>
              <a:effectLst/>
              <a:latin typeface="-webkit-standard"/>
            </a:endParaRPr>
          </a:p>
          <a:p>
            <a:r>
              <a:rPr lang="en-US" b="1" i="0" u="sng" strike="noStrike" dirty="0">
                <a:solidFill>
                  <a:schemeClr val="tx1"/>
                </a:solidFill>
                <a:effectLst/>
                <a:latin typeface="-webkit-standard"/>
              </a:rPr>
              <a:t>Review Opt-Out Data</a:t>
            </a:r>
            <a:r>
              <a:rPr lang="en-US" b="0" i="0" u="none" strike="noStrike" dirty="0">
                <a:solidFill>
                  <a:schemeClr val="tx1"/>
                </a:solidFill>
                <a:effectLst/>
                <a:latin typeface="-webkit-standard"/>
              </a:rPr>
              <a:t>: Analyze the data on customers who have opted out of the AMI program. Understanding the reasons behind these opt-outs can inform strategies to address concerns or misconceptions about smart meters.</a:t>
            </a:r>
          </a:p>
        </p:txBody>
      </p:sp>
      <p:pic>
        <p:nvPicPr>
          <p:cNvPr id="3" name="Google Shape;114;p1">
            <a:extLst>
              <a:ext uri="{FF2B5EF4-FFF2-40B4-BE49-F238E27FC236}">
                <a16:creationId xmlns:a16="http://schemas.microsoft.com/office/drawing/2014/main" id="{565FC94A-D2A9-211C-3969-1DC6663AFBD8}"/>
              </a:ext>
            </a:extLst>
          </p:cNvPr>
          <p:cNvPicPr preferRelativeResize="0"/>
          <p:nvPr/>
        </p:nvPicPr>
        <p:blipFill rotWithShape="1">
          <a:blip r:embed="rId2">
            <a:alphaModFix/>
          </a:blip>
          <a:srcRect/>
          <a:stretch/>
        </p:blipFill>
        <p:spPr>
          <a:xfrm>
            <a:off x="78377" y="0"/>
            <a:ext cx="487300" cy="640080"/>
          </a:xfrm>
          <a:prstGeom prst="rect">
            <a:avLst/>
          </a:prstGeom>
          <a:noFill/>
          <a:ln>
            <a:noFill/>
          </a:ln>
        </p:spPr>
      </p:pic>
    </p:spTree>
    <p:extLst>
      <p:ext uri="{BB962C8B-B14F-4D97-AF65-F5344CB8AC3E}">
        <p14:creationId xmlns:p14="http://schemas.microsoft.com/office/powerpoint/2010/main" val="2996703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4"/>
          <p:cNvSpPr txBox="1"/>
          <p:nvPr/>
        </p:nvSpPr>
        <p:spPr>
          <a:xfrm flipH="1">
            <a:off x="713125" y="2100074"/>
            <a:ext cx="1812300" cy="464199"/>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0" i="0" u="none" strike="noStrike" cap="none">
                <a:solidFill>
                  <a:schemeClr val="dk1"/>
                </a:solidFill>
                <a:latin typeface="Calibri"/>
                <a:ea typeface="Calibri"/>
                <a:cs typeface="Calibri"/>
                <a:sym typeface="Calibri"/>
              </a:rPr>
              <a:t>Community education initiatives</a:t>
            </a:r>
            <a:endParaRPr sz="1100" b="0" i="0" u="none" strike="noStrike" cap="none">
              <a:solidFill>
                <a:schemeClr val="dk1"/>
              </a:solidFill>
              <a:latin typeface="Manrope Medium"/>
              <a:ea typeface="Manrope Medium"/>
              <a:cs typeface="Manrope Medium"/>
              <a:sym typeface="Manrope Medium"/>
            </a:endParaRPr>
          </a:p>
        </p:txBody>
      </p:sp>
      <p:sp>
        <p:nvSpPr>
          <p:cNvPr id="157" name="Google Shape;157;p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a:t>Communication Timeline</a:t>
            </a:r>
            <a:endParaRPr/>
          </a:p>
        </p:txBody>
      </p:sp>
      <p:sp>
        <p:nvSpPr>
          <p:cNvPr id="158" name="Google Shape;158;p4"/>
          <p:cNvSpPr txBox="1"/>
          <p:nvPr/>
        </p:nvSpPr>
        <p:spPr>
          <a:xfrm flipH="1">
            <a:off x="764276" y="1757201"/>
            <a:ext cx="1812300" cy="385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Calibri"/>
                <a:ea typeface="Calibri"/>
                <a:cs typeface="Calibri"/>
                <a:sym typeface="Calibri"/>
              </a:rPr>
              <a:t>135 Days Prior</a:t>
            </a:r>
            <a:endParaRPr sz="2400" b="0" i="0" u="none" strike="noStrike" cap="none">
              <a:solidFill>
                <a:schemeClr val="dk1"/>
              </a:solidFill>
              <a:latin typeface="Raleway Black"/>
              <a:ea typeface="Raleway Black"/>
              <a:cs typeface="Raleway Black"/>
              <a:sym typeface="Raleway Black"/>
            </a:endParaRPr>
          </a:p>
        </p:txBody>
      </p:sp>
      <p:sp>
        <p:nvSpPr>
          <p:cNvPr id="159" name="Google Shape;159;p4"/>
          <p:cNvSpPr txBox="1"/>
          <p:nvPr/>
        </p:nvSpPr>
        <p:spPr>
          <a:xfrm flipH="1">
            <a:off x="3734775" y="1777914"/>
            <a:ext cx="1812300" cy="384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Calibri"/>
                <a:ea typeface="Calibri"/>
                <a:cs typeface="Calibri"/>
                <a:sym typeface="Calibri"/>
              </a:rPr>
              <a:t>90 Days Prior</a:t>
            </a:r>
            <a:endParaRPr sz="2400" b="0" i="0" u="none" strike="noStrike" cap="none">
              <a:solidFill>
                <a:schemeClr val="dk1"/>
              </a:solidFill>
              <a:latin typeface="Raleway Black"/>
              <a:ea typeface="Raleway Black"/>
              <a:cs typeface="Raleway Black"/>
              <a:sym typeface="Raleway Black"/>
            </a:endParaRPr>
          </a:p>
        </p:txBody>
      </p:sp>
      <p:sp>
        <p:nvSpPr>
          <p:cNvPr id="160" name="Google Shape;160;p4"/>
          <p:cNvSpPr txBox="1"/>
          <p:nvPr/>
        </p:nvSpPr>
        <p:spPr>
          <a:xfrm flipH="1">
            <a:off x="3734775" y="2129798"/>
            <a:ext cx="1876074" cy="441245"/>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0" i="0" u="none" strike="noStrike" cap="none">
                <a:solidFill>
                  <a:schemeClr val="dk1"/>
                </a:solidFill>
                <a:latin typeface="Calibri"/>
                <a:ea typeface="Calibri"/>
                <a:cs typeface="Calibri"/>
                <a:sym typeface="Calibri"/>
              </a:rPr>
              <a:t>Another round of community education.</a:t>
            </a:r>
            <a:endParaRPr sz="1100" b="0" i="0" u="none" strike="noStrike" cap="none">
              <a:solidFill>
                <a:schemeClr val="dk1"/>
              </a:solidFill>
              <a:latin typeface="Manrope Medium"/>
              <a:ea typeface="Manrope Medium"/>
              <a:cs typeface="Manrope Medium"/>
              <a:sym typeface="Manrope Medium"/>
            </a:endParaRPr>
          </a:p>
        </p:txBody>
      </p:sp>
      <p:sp>
        <p:nvSpPr>
          <p:cNvPr id="161" name="Google Shape;161;p4"/>
          <p:cNvSpPr txBox="1"/>
          <p:nvPr/>
        </p:nvSpPr>
        <p:spPr>
          <a:xfrm flipH="1">
            <a:off x="6604825" y="1787525"/>
            <a:ext cx="1812300" cy="384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Calibri"/>
                <a:ea typeface="Calibri"/>
                <a:cs typeface="Calibri"/>
                <a:sym typeface="Calibri"/>
              </a:rPr>
              <a:t>60 Days Prior</a:t>
            </a:r>
            <a:endParaRPr sz="2400" b="0" i="0" u="none" strike="noStrike" cap="none">
              <a:solidFill>
                <a:schemeClr val="dk1"/>
              </a:solidFill>
              <a:latin typeface="Raleway Black"/>
              <a:ea typeface="Raleway Black"/>
              <a:cs typeface="Raleway Black"/>
              <a:sym typeface="Raleway Black"/>
            </a:endParaRPr>
          </a:p>
        </p:txBody>
      </p:sp>
      <p:sp>
        <p:nvSpPr>
          <p:cNvPr id="162" name="Google Shape;162;p4"/>
          <p:cNvSpPr txBox="1"/>
          <p:nvPr/>
        </p:nvSpPr>
        <p:spPr>
          <a:xfrm flipH="1">
            <a:off x="2677025" y="3626525"/>
            <a:ext cx="1812300" cy="384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Calibri"/>
                <a:ea typeface="Calibri"/>
                <a:cs typeface="Calibri"/>
                <a:sym typeface="Calibri"/>
              </a:rPr>
              <a:t>30 Days Prior</a:t>
            </a:r>
            <a:endParaRPr sz="2400" b="0" i="0" u="none" strike="noStrike" cap="none">
              <a:solidFill>
                <a:schemeClr val="dk1"/>
              </a:solidFill>
              <a:latin typeface="Raleway Black"/>
              <a:ea typeface="Raleway Black"/>
              <a:cs typeface="Raleway Black"/>
              <a:sym typeface="Raleway Black"/>
            </a:endParaRPr>
          </a:p>
        </p:txBody>
      </p:sp>
      <p:sp>
        <p:nvSpPr>
          <p:cNvPr id="163" name="Google Shape;163;p4"/>
          <p:cNvSpPr txBox="1"/>
          <p:nvPr/>
        </p:nvSpPr>
        <p:spPr>
          <a:xfrm flipH="1">
            <a:off x="2677175" y="3934525"/>
            <a:ext cx="1812300" cy="319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0" i="0" u="none" strike="noStrike" cap="none">
                <a:solidFill>
                  <a:schemeClr val="dk1"/>
                </a:solidFill>
                <a:latin typeface="Calibri"/>
                <a:ea typeface="Calibri"/>
                <a:cs typeface="Calibri"/>
                <a:sym typeface="Calibri"/>
              </a:rPr>
              <a:t>Follow-up mailing to customers</a:t>
            </a:r>
            <a:endParaRPr sz="1100" b="0" i="0" u="none" strike="noStrike" cap="none">
              <a:solidFill>
                <a:schemeClr val="dk1"/>
              </a:solidFill>
              <a:latin typeface="Manrope Medium"/>
              <a:ea typeface="Manrope Medium"/>
              <a:cs typeface="Manrope Medium"/>
              <a:sym typeface="Manrope Medium"/>
            </a:endParaRPr>
          </a:p>
        </p:txBody>
      </p:sp>
      <p:sp>
        <p:nvSpPr>
          <p:cNvPr id="164" name="Google Shape;164;p4"/>
          <p:cNvSpPr txBox="1"/>
          <p:nvPr/>
        </p:nvSpPr>
        <p:spPr>
          <a:xfrm flipH="1">
            <a:off x="4640925" y="3626525"/>
            <a:ext cx="1812300" cy="384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Calibri"/>
                <a:ea typeface="Calibri"/>
                <a:cs typeface="Calibri"/>
                <a:sym typeface="Calibri"/>
              </a:rPr>
              <a:t>10 Days Prior</a:t>
            </a:r>
            <a:endParaRPr sz="2400" b="0" i="0" u="none" strike="noStrike" cap="none">
              <a:solidFill>
                <a:schemeClr val="dk1"/>
              </a:solidFill>
              <a:latin typeface="Raleway Black"/>
              <a:ea typeface="Raleway Black"/>
              <a:cs typeface="Raleway Black"/>
              <a:sym typeface="Raleway Black"/>
            </a:endParaRPr>
          </a:p>
        </p:txBody>
      </p:sp>
      <p:sp>
        <p:nvSpPr>
          <p:cNvPr id="165" name="Google Shape;165;p4"/>
          <p:cNvSpPr txBox="1"/>
          <p:nvPr/>
        </p:nvSpPr>
        <p:spPr>
          <a:xfrm flipH="1">
            <a:off x="4641075" y="3934525"/>
            <a:ext cx="1812300" cy="319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0" i="0" u="none" strike="noStrike" cap="none">
                <a:solidFill>
                  <a:schemeClr val="dk1"/>
                </a:solidFill>
                <a:latin typeface="Calibri"/>
                <a:ea typeface="Calibri"/>
                <a:cs typeface="Calibri"/>
                <a:sym typeface="Calibri"/>
              </a:rPr>
              <a:t>Email, robocall, phone calls, and texts</a:t>
            </a:r>
            <a:endParaRPr sz="1100" b="0" i="0" u="none" strike="noStrike" cap="none">
              <a:solidFill>
                <a:schemeClr val="dk1"/>
              </a:solidFill>
              <a:latin typeface="Manrope Medium"/>
              <a:ea typeface="Manrope Medium"/>
              <a:cs typeface="Manrope Medium"/>
              <a:sym typeface="Manrope Medium"/>
            </a:endParaRPr>
          </a:p>
        </p:txBody>
      </p:sp>
      <p:sp>
        <p:nvSpPr>
          <p:cNvPr id="166" name="Google Shape;166;p4"/>
          <p:cNvSpPr/>
          <p:nvPr/>
        </p:nvSpPr>
        <p:spPr>
          <a:xfrm>
            <a:off x="1518925" y="1366625"/>
            <a:ext cx="200700" cy="2007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4"/>
          <p:cNvSpPr/>
          <p:nvPr/>
        </p:nvSpPr>
        <p:spPr>
          <a:xfrm>
            <a:off x="4562261" y="1366625"/>
            <a:ext cx="200700" cy="2007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4"/>
          <p:cNvSpPr/>
          <p:nvPr/>
        </p:nvSpPr>
        <p:spPr>
          <a:xfrm>
            <a:off x="7410925" y="1366625"/>
            <a:ext cx="200700" cy="2007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4"/>
          <p:cNvSpPr/>
          <p:nvPr/>
        </p:nvSpPr>
        <p:spPr>
          <a:xfrm>
            <a:off x="3482925" y="3199225"/>
            <a:ext cx="200700" cy="2007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4"/>
          <p:cNvSpPr/>
          <p:nvPr/>
        </p:nvSpPr>
        <p:spPr>
          <a:xfrm>
            <a:off x="5446925" y="3199225"/>
            <a:ext cx="200700" cy="2007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71" name="Google Shape;171;p4"/>
          <p:cNvCxnSpPr>
            <a:stCxn id="166" idx="6"/>
            <a:endCxn id="167" idx="2"/>
          </p:cNvCxnSpPr>
          <p:nvPr/>
        </p:nvCxnSpPr>
        <p:spPr>
          <a:xfrm>
            <a:off x="1719625" y="1466975"/>
            <a:ext cx="2842500" cy="0"/>
          </a:xfrm>
          <a:prstGeom prst="straightConnector1">
            <a:avLst/>
          </a:prstGeom>
          <a:noFill/>
          <a:ln w="9525" cap="flat" cmpd="sng">
            <a:solidFill>
              <a:schemeClr val="dk1"/>
            </a:solidFill>
            <a:prstDash val="solid"/>
            <a:round/>
            <a:headEnd type="none" w="sm" len="sm"/>
            <a:tailEnd type="none" w="sm" len="sm"/>
          </a:ln>
        </p:spPr>
      </p:cxnSp>
      <p:cxnSp>
        <p:nvCxnSpPr>
          <p:cNvPr id="172" name="Google Shape;172;p4"/>
          <p:cNvCxnSpPr>
            <a:stCxn id="167" idx="6"/>
          </p:cNvCxnSpPr>
          <p:nvPr/>
        </p:nvCxnSpPr>
        <p:spPr>
          <a:xfrm>
            <a:off x="4762961" y="1466975"/>
            <a:ext cx="1763400" cy="0"/>
          </a:xfrm>
          <a:prstGeom prst="straightConnector1">
            <a:avLst/>
          </a:prstGeom>
          <a:noFill/>
          <a:ln w="9525" cap="flat" cmpd="sng">
            <a:solidFill>
              <a:schemeClr val="dk1"/>
            </a:solidFill>
            <a:prstDash val="solid"/>
            <a:round/>
            <a:headEnd type="none" w="sm" len="sm"/>
            <a:tailEnd type="none" w="sm" len="sm"/>
          </a:ln>
        </p:spPr>
      </p:cxnSp>
      <p:cxnSp>
        <p:nvCxnSpPr>
          <p:cNvPr id="173" name="Google Shape;173;p4"/>
          <p:cNvCxnSpPr>
            <a:endCxn id="168" idx="2"/>
          </p:cNvCxnSpPr>
          <p:nvPr/>
        </p:nvCxnSpPr>
        <p:spPr>
          <a:xfrm>
            <a:off x="5647525" y="1466975"/>
            <a:ext cx="1763400" cy="0"/>
          </a:xfrm>
          <a:prstGeom prst="straightConnector1">
            <a:avLst/>
          </a:prstGeom>
          <a:noFill/>
          <a:ln w="9525" cap="flat" cmpd="sng">
            <a:solidFill>
              <a:schemeClr val="dk1"/>
            </a:solidFill>
            <a:prstDash val="solid"/>
            <a:round/>
            <a:headEnd type="none" w="sm" len="sm"/>
            <a:tailEnd type="none" w="sm" len="sm"/>
          </a:ln>
        </p:spPr>
      </p:cxnSp>
      <p:cxnSp>
        <p:nvCxnSpPr>
          <p:cNvPr id="174" name="Google Shape;174;p4"/>
          <p:cNvCxnSpPr>
            <a:endCxn id="168" idx="6"/>
          </p:cNvCxnSpPr>
          <p:nvPr/>
        </p:nvCxnSpPr>
        <p:spPr>
          <a:xfrm rot="10800000" flipH="1">
            <a:off x="1518925" y="1466975"/>
            <a:ext cx="6092700" cy="1832700"/>
          </a:xfrm>
          <a:prstGeom prst="bentConnector5">
            <a:avLst>
              <a:gd name="adj1" fmla="val -1199"/>
              <a:gd name="adj2" fmla="val 26478"/>
              <a:gd name="adj3" fmla="val 113569"/>
            </a:avLst>
          </a:prstGeom>
          <a:noFill/>
          <a:ln w="9525" cap="flat" cmpd="sng">
            <a:solidFill>
              <a:schemeClr val="dk1"/>
            </a:solidFill>
            <a:prstDash val="solid"/>
            <a:round/>
            <a:headEnd type="none" w="sm" len="sm"/>
            <a:tailEnd type="none" w="sm" len="sm"/>
          </a:ln>
        </p:spPr>
      </p:cxnSp>
      <p:cxnSp>
        <p:nvCxnSpPr>
          <p:cNvPr id="175" name="Google Shape;175;p4"/>
          <p:cNvCxnSpPr>
            <a:endCxn id="169" idx="2"/>
          </p:cNvCxnSpPr>
          <p:nvPr/>
        </p:nvCxnSpPr>
        <p:spPr>
          <a:xfrm>
            <a:off x="1439325" y="3299575"/>
            <a:ext cx="2043600" cy="0"/>
          </a:xfrm>
          <a:prstGeom prst="straightConnector1">
            <a:avLst/>
          </a:prstGeom>
          <a:noFill/>
          <a:ln w="9525" cap="flat" cmpd="sng">
            <a:solidFill>
              <a:schemeClr val="dk1"/>
            </a:solidFill>
            <a:prstDash val="solid"/>
            <a:round/>
            <a:headEnd type="none" w="sm" len="sm"/>
            <a:tailEnd type="none" w="sm" len="sm"/>
          </a:ln>
        </p:spPr>
      </p:cxnSp>
      <p:cxnSp>
        <p:nvCxnSpPr>
          <p:cNvPr id="176" name="Google Shape;176;p4"/>
          <p:cNvCxnSpPr>
            <a:stCxn id="169" idx="6"/>
            <a:endCxn id="170" idx="2"/>
          </p:cNvCxnSpPr>
          <p:nvPr/>
        </p:nvCxnSpPr>
        <p:spPr>
          <a:xfrm>
            <a:off x="3683625" y="3299575"/>
            <a:ext cx="1763400" cy="0"/>
          </a:xfrm>
          <a:prstGeom prst="straightConnector1">
            <a:avLst/>
          </a:prstGeom>
          <a:noFill/>
          <a:ln w="9525" cap="flat" cmpd="sng">
            <a:solidFill>
              <a:schemeClr val="dk1"/>
            </a:solidFill>
            <a:prstDash val="solid"/>
            <a:round/>
            <a:headEnd type="none" w="sm" len="sm"/>
            <a:tailEnd type="none" w="sm" len="sm"/>
          </a:ln>
        </p:spPr>
      </p:cxnSp>
      <p:cxnSp>
        <p:nvCxnSpPr>
          <p:cNvPr id="177" name="Google Shape;177;p4"/>
          <p:cNvCxnSpPr>
            <a:endCxn id="166" idx="4"/>
          </p:cNvCxnSpPr>
          <p:nvPr/>
        </p:nvCxnSpPr>
        <p:spPr>
          <a:xfrm rot="10800000">
            <a:off x="1619275" y="1567325"/>
            <a:ext cx="0" cy="219300"/>
          </a:xfrm>
          <a:prstGeom prst="straightConnector1">
            <a:avLst/>
          </a:prstGeom>
          <a:noFill/>
          <a:ln w="9525" cap="flat" cmpd="sng">
            <a:solidFill>
              <a:schemeClr val="dk1"/>
            </a:solidFill>
            <a:prstDash val="solid"/>
            <a:round/>
            <a:headEnd type="none" w="sm" len="sm"/>
            <a:tailEnd type="none" w="sm" len="sm"/>
          </a:ln>
        </p:spPr>
      </p:cxnSp>
      <p:cxnSp>
        <p:nvCxnSpPr>
          <p:cNvPr id="178" name="Google Shape;178;p4"/>
          <p:cNvCxnSpPr/>
          <p:nvPr/>
        </p:nvCxnSpPr>
        <p:spPr>
          <a:xfrm rot="10800000">
            <a:off x="4662611" y="1571611"/>
            <a:ext cx="0" cy="215015"/>
          </a:xfrm>
          <a:prstGeom prst="straightConnector1">
            <a:avLst/>
          </a:prstGeom>
          <a:noFill/>
          <a:ln w="9525" cap="flat" cmpd="sng">
            <a:solidFill>
              <a:schemeClr val="dk1"/>
            </a:solidFill>
            <a:prstDash val="solid"/>
            <a:round/>
            <a:headEnd type="none" w="sm" len="sm"/>
            <a:tailEnd type="none" w="sm" len="sm"/>
          </a:ln>
        </p:spPr>
      </p:cxnSp>
      <p:cxnSp>
        <p:nvCxnSpPr>
          <p:cNvPr id="179" name="Google Shape;179;p4"/>
          <p:cNvCxnSpPr>
            <a:stCxn id="161" idx="0"/>
            <a:endCxn id="168" idx="4"/>
          </p:cNvCxnSpPr>
          <p:nvPr/>
        </p:nvCxnSpPr>
        <p:spPr>
          <a:xfrm rot="10800000" flipH="1">
            <a:off x="7510975" y="1567325"/>
            <a:ext cx="300" cy="220200"/>
          </a:xfrm>
          <a:prstGeom prst="straightConnector1">
            <a:avLst/>
          </a:prstGeom>
          <a:noFill/>
          <a:ln w="9525" cap="flat" cmpd="sng">
            <a:solidFill>
              <a:schemeClr val="dk1"/>
            </a:solidFill>
            <a:prstDash val="solid"/>
            <a:round/>
            <a:headEnd type="none" w="sm" len="sm"/>
            <a:tailEnd type="none" w="sm" len="sm"/>
          </a:ln>
        </p:spPr>
      </p:cxnSp>
      <p:cxnSp>
        <p:nvCxnSpPr>
          <p:cNvPr id="180" name="Google Shape;180;p4"/>
          <p:cNvCxnSpPr>
            <a:stCxn id="162" idx="0"/>
            <a:endCxn id="169" idx="4"/>
          </p:cNvCxnSpPr>
          <p:nvPr/>
        </p:nvCxnSpPr>
        <p:spPr>
          <a:xfrm rot="10800000">
            <a:off x="3583175" y="3400025"/>
            <a:ext cx="0" cy="226500"/>
          </a:xfrm>
          <a:prstGeom prst="straightConnector1">
            <a:avLst/>
          </a:prstGeom>
          <a:noFill/>
          <a:ln w="9525" cap="flat" cmpd="sng">
            <a:solidFill>
              <a:schemeClr val="dk1"/>
            </a:solidFill>
            <a:prstDash val="solid"/>
            <a:round/>
            <a:headEnd type="none" w="sm" len="sm"/>
            <a:tailEnd type="none" w="sm" len="sm"/>
          </a:ln>
        </p:spPr>
      </p:cxnSp>
      <p:cxnSp>
        <p:nvCxnSpPr>
          <p:cNvPr id="181" name="Google Shape;181;p4"/>
          <p:cNvCxnSpPr>
            <a:stCxn id="164" idx="0"/>
            <a:endCxn id="170" idx="4"/>
          </p:cNvCxnSpPr>
          <p:nvPr/>
        </p:nvCxnSpPr>
        <p:spPr>
          <a:xfrm rot="10800000" flipH="1">
            <a:off x="5547075" y="3400025"/>
            <a:ext cx="300" cy="226500"/>
          </a:xfrm>
          <a:prstGeom prst="straightConnector1">
            <a:avLst/>
          </a:prstGeom>
          <a:noFill/>
          <a:ln w="9525" cap="flat" cmpd="sng">
            <a:solidFill>
              <a:schemeClr val="dk1"/>
            </a:solidFill>
            <a:prstDash val="solid"/>
            <a:round/>
            <a:headEnd type="none" w="sm" len="sm"/>
            <a:tailEnd type="none" w="sm" len="sm"/>
          </a:ln>
        </p:spPr>
      </p:cxnSp>
      <p:sp>
        <p:nvSpPr>
          <p:cNvPr id="182" name="Google Shape;182;p4"/>
          <p:cNvSpPr txBox="1"/>
          <p:nvPr/>
        </p:nvSpPr>
        <p:spPr>
          <a:xfrm flipH="1">
            <a:off x="6604775" y="2104289"/>
            <a:ext cx="1576218" cy="441245"/>
          </a:xfrm>
          <a:prstGeom prst="rect">
            <a:avLst/>
          </a:prstGeom>
          <a:noFill/>
          <a:ln>
            <a:noFill/>
          </a:ln>
        </p:spPr>
        <p:txBody>
          <a:bodyPr spcFirstLastPara="1" wrap="square" lIns="91425" tIns="91425" rIns="91425" bIns="91425" anchor="t" anchorCtr="0">
            <a:noAutofit/>
          </a:bodyPr>
          <a:lstStyle/>
          <a:p>
            <a:pPr marL="457200" marR="0" lvl="1" indent="0" algn="l" rtl="0">
              <a:lnSpc>
                <a:spcPct val="100000"/>
              </a:lnSpc>
              <a:spcBef>
                <a:spcPts val="0"/>
              </a:spcBef>
              <a:spcAft>
                <a:spcPts val="0"/>
              </a:spcAft>
              <a:buNone/>
            </a:pPr>
            <a:r>
              <a:rPr lang="en-US" sz="1100" b="0" i="0" u="none" strike="noStrike" cap="none">
                <a:solidFill>
                  <a:schemeClr val="dk1"/>
                </a:solidFill>
                <a:latin typeface="Calibri"/>
                <a:ea typeface="Calibri"/>
                <a:cs typeface="Calibri"/>
                <a:sym typeface="Calibri"/>
              </a:rPr>
              <a:t>Mailing to customers</a:t>
            </a:r>
            <a:endParaRPr sz="12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100"/>
              <a:buFont typeface="Arial"/>
              <a:buNone/>
            </a:pPr>
            <a:endParaRPr sz="1100" b="0" i="0" u="none" strike="noStrike" cap="none">
              <a:solidFill>
                <a:schemeClr val="dk1"/>
              </a:solidFill>
              <a:latin typeface="Manrope Medium"/>
              <a:ea typeface="Manrope Medium"/>
              <a:cs typeface="Manrope Medium"/>
              <a:sym typeface="Manrope Medium"/>
            </a:endParaRPr>
          </a:p>
        </p:txBody>
      </p:sp>
      <p:pic>
        <p:nvPicPr>
          <p:cNvPr id="2" name="Google Shape;114;p1">
            <a:extLst>
              <a:ext uri="{FF2B5EF4-FFF2-40B4-BE49-F238E27FC236}">
                <a16:creationId xmlns:a16="http://schemas.microsoft.com/office/drawing/2014/main" id="{7C38134D-4DE5-988B-6571-AFDFA0FA7E0F}"/>
              </a:ext>
            </a:extLst>
          </p:cNvPr>
          <p:cNvPicPr preferRelativeResize="0"/>
          <p:nvPr/>
        </p:nvPicPr>
        <p:blipFill rotWithShape="1">
          <a:blip r:embed="rId3">
            <a:alphaModFix/>
          </a:blip>
          <a:srcRect/>
          <a:stretch/>
        </p:blipFill>
        <p:spPr>
          <a:xfrm>
            <a:off x="78377" y="0"/>
            <a:ext cx="487300" cy="64008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BF024-F472-F394-E347-2A4BA572E7D4}"/>
              </a:ext>
            </a:extLst>
          </p:cNvPr>
          <p:cNvSpPr>
            <a:spLocks noGrp="1"/>
          </p:cNvSpPr>
          <p:nvPr>
            <p:ph type="title"/>
          </p:nvPr>
        </p:nvSpPr>
        <p:spPr>
          <a:xfrm>
            <a:off x="3225600" y="0"/>
            <a:ext cx="2658926" cy="502800"/>
          </a:xfrm>
        </p:spPr>
        <p:txBody>
          <a:bodyPr/>
          <a:lstStyle/>
          <a:p>
            <a:r>
              <a:rPr lang="en-US" sz="2400" u="sng" dirty="0">
                <a:latin typeface="+mn-lt"/>
              </a:rPr>
              <a:t>Data Collection</a:t>
            </a:r>
          </a:p>
        </p:txBody>
      </p:sp>
      <p:sp>
        <p:nvSpPr>
          <p:cNvPr id="3" name="TextBox 2">
            <a:extLst>
              <a:ext uri="{FF2B5EF4-FFF2-40B4-BE49-F238E27FC236}">
                <a16:creationId xmlns:a16="http://schemas.microsoft.com/office/drawing/2014/main" id="{3AF3F5BA-8A17-E92B-7AA6-43FA2878F40C}"/>
              </a:ext>
            </a:extLst>
          </p:cNvPr>
          <p:cNvSpPr txBox="1"/>
          <p:nvPr/>
        </p:nvSpPr>
        <p:spPr>
          <a:xfrm>
            <a:off x="148046" y="571440"/>
            <a:ext cx="8847908" cy="1384995"/>
          </a:xfrm>
          <a:prstGeom prst="rect">
            <a:avLst/>
          </a:prstGeom>
          <a:noFill/>
        </p:spPr>
        <p:txBody>
          <a:bodyPr wrap="square" rtlCol="0">
            <a:spAutoFit/>
          </a:bodyPr>
          <a:lstStyle/>
          <a:p>
            <a:r>
              <a:rPr lang="en-US" dirty="0">
                <a:solidFill>
                  <a:schemeClr val="tx1"/>
                </a:solidFill>
              </a:rPr>
              <a:t>Our team collected 2 types of data separately. Data was collected via SU </a:t>
            </a:r>
            <a:r>
              <a:rPr lang="en-US" dirty="0" err="1">
                <a:solidFill>
                  <a:schemeClr val="tx1"/>
                </a:solidFill>
              </a:rPr>
              <a:t>Sharepoint</a:t>
            </a:r>
            <a:r>
              <a:rPr lang="en-US" dirty="0">
                <a:solidFill>
                  <a:schemeClr val="tx1"/>
                </a:solidFill>
              </a:rPr>
              <a:t> (MS teams).</a:t>
            </a:r>
            <a:br>
              <a:rPr lang="en-US" dirty="0">
                <a:solidFill>
                  <a:schemeClr val="tx1"/>
                </a:solidFill>
              </a:rPr>
            </a:br>
            <a:r>
              <a:rPr lang="en-US" dirty="0">
                <a:solidFill>
                  <a:schemeClr val="tx1"/>
                </a:solidFill>
              </a:rPr>
              <a:t>1. Premises data set with details about meter distribution for each house: contains unique house keys for each </a:t>
            </a:r>
          </a:p>
          <a:p>
            <a:r>
              <a:rPr lang="en-US" dirty="0">
                <a:solidFill>
                  <a:schemeClr val="tx1"/>
                </a:solidFill>
              </a:rPr>
              <a:t>House, meter type (electric, gas, dual fuel), OP Centre, Route, Bill Cycle, City and Zip code.</a:t>
            </a:r>
          </a:p>
          <a:p>
            <a:r>
              <a:rPr lang="en-US" dirty="0">
                <a:solidFill>
                  <a:schemeClr val="tx1"/>
                </a:solidFill>
              </a:rPr>
              <a:t>2. Unable to Complete (UTC) dataset: a list of premises for which the team was unable to complete the installation, with reasons for not being able to complete it, the house key, zip, OP center, route, bill cycle, zip and UTC type Code.</a:t>
            </a:r>
          </a:p>
        </p:txBody>
      </p:sp>
      <p:pic>
        <p:nvPicPr>
          <p:cNvPr id="5" name="Picture 4" descr="A screenshot of a table&#10;&#10;Description automatically generated">
            <a:extLst>
              <a:ext uri="{FF2B5EF4-FFF2-40B4-BE49-F238E27FC236}">
                <a16:creationId xmlns:a16="http://schemas.microsoft.com/office/drawing/2014/main" id="{F74389CE-9EEE-885E-F771-3B32A3B9BEC7}"/>
              </a:ext>
            </a:extLst>
          </p:cNvPr>
          <p:cNvPicPr>
            <a:picLocks noChangeAspect="1"/>
          </p:cNvPicPr>
          <p:nvPr/>
        </p:nvPicPr>
        <p:blipFill>
          <a:blip r:embed="rId2"/>
          <a:stretch>
            <a:fillRect/>
          </a:stretch>
        </p:blipFill>
        <p:spPr>
          <a:xfrm>
            <a:off x="248011" y="1887795"/>
            <a:ext cx="5636515" cy="1367911"/>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05BD9970-5DEB-3FA6-7302-1B3139E22E69}"/>
              </a:ext>
            </a:extLst>
          </p:cNvPr>
          <p:cNvPicPr>
            <a:picLocks noChangeAspect="1"/>
          </p:cNvPicPr>
          <p:nvPr/>
        </p:nvPicPr>
        <p:blipFill>
          <a:blip r:embed="rId3"/>
          <a:stretch>
            <a:fillRect/>
          </a:stretch>
        </p:blipFill>
        <p:spPr>
          <a:xfrm>
            <a:off x="248011" y="3342560"/>
            <a:ext cx="6367763" cy="1665534"/>
          </a:xfrm>
          <a:prstGeom prst="rect">
            <a:avLst/>
          </a:prstGeom>
        </p:spPr>
      </p:pic>
      <p:pic>
        <p:nvPicPr>
          <p:cNvPr id="8" name="Google Shape;114;p1">
            <a:extLst>
              <a:ext uri="{FF2B5EF4-FFF2-40B4-BE49-F238E27FC236}">
                <a16:creationId xmlns:a16="http://schemas.microsoft.com/office/drawing/2014/main" id="{1D0FC4B1-799D-5847-7DD5-B0CC76B27748}"/>
              </a:ext>
            </a:extLst>
          </p:cNvPr>
          <p:cNvPicPr preferRelativeResize="0"/>
          <p:nvPr/>
        </p:nvPicPr>
        <p:blipFill rotWithShape="1">
          <a:blip r:embed="rId4">
            <a:alphaModFix/>
          </a:blip>
          <a:srcRect/>
          <a:stretch/>
        </p:blipFill>
        <p:spPr>
          <a:xfrm>
            <a:off x="78377" y="0"/>
            <a:ext cx="487300" cy="640080"/>
          </a:xfrm>
          <a:prstGeom prst="rect">
            <a:avLst/>
          </a:prstGeom>
          <a:noFill/>
          <a:ln>
            <a:noFill/>
          </a:ln>
        </p:spPr>
      </p:pic>
    </p:spTree>
    <p:extLst>
      <p:ext uri="{BB962C8B-B14F-4D97-AF65-F5344CB8AC3E}">
        <p14:creationId xmlns:p14="http://schemas.microsoft.com/office/powerpoint/2010/main" val="1208058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CA50ACF-34B5-0447-5FE1-9FA193EC500E}"/>
              </a:ext>
            </a:extLst>
          </p:cNvPr>
          <p:cNvSpPr txBox="1"/>
          <p:nvPr/>
        </p:nvSpPr>
        <p:spPr>
          <a:xfrm>
            <a:off x="2797315" y="2146516"/>
            <a:ext cx="3549370" cy="707886"/>
          </a:xfrm>
          <a:prstGeom prst="rect">
            <a:avLst/>
          </a:prstGeom>
          <a:noFill/>
        </p:spPr>
        <p:txBody>
          <a:bodyPr wrap="none" rtlCol="0">
            <a:spAutoFit/>
          </a:bodyPr>
          <a:lstStyle/>
          <a:p>
            <a:r>
              <a:rPr lang="en-US" sz="4000" b="1" u="sng" dirty="0">
                <a:solidFill>
                  <a:schemeClr val="tx1"/>
                </a:solidFill>
                <a:latin typeface="+mn-lt"/>
              </a:rPr>
              <a:t>Data Analysis</a:t>
            </a:r>
          </a:p>
        </p:txBody>
      </p:sp>
      <p:pic>
        <p:nvPicPr>
          <p:cNvPr id="2" name="Google Shape;114;p1">
            <a:extLst>
              <a:ext uri="{FF2B5EF4-FFF2-40B4-BE49-F238E27FC236}">
                <a16:creationId xmlns:a16="http://schemas.microsoft.com/office/drawing/2014/main" id="{DFC039D1-F8BA-8B66-00D2-897B79801964}"/>
              </a:ext>
            </a:extLst>
          </p:cNvPr>
          <p:cNvPicPr preferRelativeResize="0"/>
          <p:nvPr/>
        </p:nvPicPr>
        <p:blipFill rotWithShape="1">
          <a:blip r:embed="rId2">
            <a:alphaModFix/>
          </a:blip>
          <a:srcRect/>
          <a:stretch/>
        </p:blipFill>
        <p:spPr>
          <a:xfrm>
            <a:off x="78377" y="0"/>
            <a:ext cx="487300" cy="640080"/>
          </a:xfrm>
          <a:prstGeom prst="rect">
            <a:avLst/>
          </a:prstGeom>
          <a:noFill/>
          <a:ln>
            <a:noFill/>
          </a:ln>
        </p:spPr>
      </p:pic>
    </p:spTree>
    <p:extLst>
      <p:ext uri="{BB962C8B-B14F-4D97-AF65-F5344CB8AC3E}">
        <p14:creationId xmlns:p14="http://schemas.microsoft.com/office/powerpoint/2010/main" val="3124139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
          <p:cNvSpPr/>
          <p:nvPr/>
        </p:nvSpPr>
        <p:spPr>
          <a:xfrm>
            <a:off x="6803850" y="1381738"/>
            <a:ext cx="734700" cy="7347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
          <p:cNvSpPr/>
          <p:nvPr/>
        </p:nvSpPr>
        <p:spPr>
          <a:xfrm>
            <a:off x="1605438" y="1381738"/>
            <a:ext cx="734700" cy="7347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2"/>
          <p:cNvSpPr txBox="1">
            <a:spLocks noGrp="1"/>
          </p:cNvSpPr>
          <p:nvPr>
            <p:ph type="subTitle" idx="4"/>
          </p:nvPr>
        </p:nvSpPr>
        <p:spPr>
          <a:xfrm>
            <a:off x="5918400" y="2268850"/>
            <a:ext cx="2505600" cy="502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US" sz="1800" b="1">
                <a:latin typeface="Calibri"/>
                <a:ea typeface="Calibri"/>
                <a:cs typeface="Calibri"/>
                <a:sym typeface="Calibri"/>
              </a:rPr>
              <a:t>Majority of UTC Occurrences</a:t>
            </a:r>
            <a:endParaRPr/>
          </a:p>
        </p:txBody>
      </p:sp>
      <p:sp>
        <p:nvSpPr>
          <p:cNvPr id="122" name="Google Shape;122;p2"/>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a:t>Increased UTC Rates</a:t>
            </a:r>
            <a:endParaRPr/>
          </a:p>
        </p:txBody>
      </p:sp>
      <p:sp>
        <p:nvSpPr>
          <p:cNvPr id="123" name="Google Shape;123;p2"/>
          <p:cNvSpPr txBox="1">
            <a:spLocks noGrp="1"/>
          </p:cNvSpPr>
          <p:nvPr>
            <p:ph type="subTitle" idx="1"/>
          </p:nvPr>
        </p:nvSpPr>
        <p:spPr>
          <a:xfrm>
            <a:off x="5520341" y="2944111"/>
            <a:ext cx="2903659" cy="1492975"/>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r>
              <a:rPr lang="en-US">
                <a:latin typeface="Calibri"/>
                <a:ea typeface="Calibri"/>
                <a:cs typeface="Calibri"/>
                <a:sym typeface="Calibri"/>
              </a:rPr>
              <a:t>No access or vacant houses identified as the primary contributor</a:t>
            </a:r>
            <a:endParaRPr/>
          </a:p>
        </p:txBody>
      </p:sp>
      <p:sp>
        <p:nvSpPr>
          <p:cNvPr id="124" name="Google Shape;124;p2"/>
          <p:cNvSpPr txBox="1">
            <a:spLocks noGrp="1"/>
          </p:cNvSpPr>
          <p:nvPr>
            <p:ph type="subTitle" idx="2"/>
          </p:nvPr>
        </p:nvSpPr>
        <p:spPr>
          <a:xfrm>
            <a:off x="388625" y="2783047"/>
            <a:ext cx="3235036" cy="2114956"/>
          </a:xfrm>
          <a:prstGeom prst="rect">
            <a:avLst/>
          </a:prstGeom>
          <a:noFill/>
          <a:ln>
            <a:noFill/>
          </a:ln>
        </p:spPr>
        <p:txBody>
          <a:bodyPr spcFirstLastPara="1" wrap="square" lIns="91425" tIns="91425" rIns="91425" bIns="91425" anchor="t" anchorCtr="0">
            <a:noAutofit/>
          </a:bodyPr>
          <a:lstStyle/>
          <a:p>
            <a:pPr marL="628650" marR="0" lvl="1" indent="-171450" algn="l" rtl="0">
              <a:lnSpc>
                <a:spcPct val="150000"/>
              </a:lnSpc>
              <a:spcBef>
                <a:spcPts val="0"/>
              </a:spcBef>
              <a:spcAft>
                <a:spcPts val="0"/>
              </a:spcAft>
              <a:buSzPts val="1000"/>
              <a:buFont typeface="Arial"/>
              <a:buChar char="•"/>
            </a:pPr>
            <a:r>
              <a:rPr lang="en-US">
                <a:latin typeface="Calibri"/>
                <a:ea typeface="Calibri"/>
                <a:cs typeface="Calibri"/>
                <a:sym typeface="Calibri"/>
              </a:rPr>
              <a:t>No access/vacant houses</a:t>
            </a:r>
            <a:endParaRPr/>
          </a:p>
          <a:p>
            <a:pPr marL="628650" marR="0" lvl="1" indent="-171450" algn="l" rtl="0">
              <a:lnSpc>
                <a:spcPct val="150000"/>
              </a:lnSpc>
              <a:spcBef>
                <a:spcPts val="0"/>
              </a:spcBef>
              <a:spcAft>
                <a:spcPts val="0"/>
              </a:spcAft>
              <a:buSzPts val="1000"/>
              <a:buFont typeface="Arial"/>
              <a:buChar char="•"/>
            </a:pPr>
            <a:r>
              <a:rPr lang="en-US">
                <a:latin typeface="Calibri"/>
                <a:ea typeface="Calibri"/>
                <a:cs typeface="Calibri"/>
                <a:sym typeface="Calibri"/>
              </a:rPr>
              <a:t>Load on meter</a:t>
            </a:r>
            <a:endParaRPr/>
          </a:p>
          <a:p>
            <a:pPr marL="628650" marR="0" lvl="1" indent="-171450" algn="l" rtl="0">
              <a:lnSpc>
                <a:spcPct val="150000"/>
              </a:lnSpc>
              <a:spcBef>
                <a:spcPts val="0"/>
              </a:spcBef>
              <a:spcAft>
                <a:spcPts val="0"/>
              </a:spcAft>
              <a:buSzPts val="1000"/>
              <a:buFont typeface="Arial"/>
              <a:buChar char="•"/>
            </a:pPr>
            <a:r>
              <a:rPr lang="en-US">
                <a:latin typeface="Calibri"/>
                <a:ea typeface="Calibri"/>
                <a:cs typeface="Calibri"/>
                <a:sym typeface="Calibri"/>
              </a:rPr>
              <a:t>Not ready to be installed</a:t>
            </a:r>
            <a:endParaRPr/>
          </a:p>
          <a:p>
            <a:pPr marL="628650" marR="0" lvl="1" indent="-171450" algn="l" rtl="0">
              <a:lnSpc>
                <a:spcPct val="150000"/>
              </a:lnSpc>
              <a:spcBef>
                <a:spcPts val="0"/>
              </a:spcBef>
              <a:spcAft>
                <a:spcPts val="0"/>
              </a:spcAft>
              <a:buSzPts val="1000"/>
              <a:buFont typeface="Arial"/>
              <a:buChar char="•"/>
            </a:pPr>
            <a:r>
              <a:rPr lang="en-US">
                <a:latin typeface="Calibri"/>
                <a:ea typeface="Calibri"/>
                <a:cs typeface="Calibri"/>
                <a:sym typeface="Calibri"/>
              </a:rPr>
              <a:t>Customer cancellation on-site</a:t>
            </a:r>
            <a:endParaRPr/>
          </a:p>
          <a:p>
            <a:pPr marL="628650" marR="0" lvl="1" indent="-171450" algn="l" rtl="0">
              <a:lnSpc>
                <a:spcPct val="150000"/>
              </a:lnSpc>
              <a:spcBef>
                <a:spcPts val="0"/>
              </a:spcBef>
              <a:spcAft>
                <a:spcPts val="0"/>
              </a:spcAft>
              <a:buSzPts val="1000"/>
              <a:buFont typeface="Arial"/>
              <a:buChar char="•"/>
            </a:pPr>
            <a:r>
              <a:rPr lang="en-US">
                <a:latin typeface="Calibri"/>
                <a:ea typeface="Calibri"/>
                <a:cs typeface="Calibri"/>
                <a:sym typeface="Calibri"/>
              </a:rPr>
              <a:t>Customer cancellation on the phone</a:t>
            </a:r>
            <a:endParaRPr/>
          </a:p>
          <a:p>
            <a:pPr marL="628650" marR="0" lvl="1" indent="-171450" algn="l" rtl="0">
              <a:lnSpc>
                <a:spcPct val="150000"/>
              </a:lnSpc>
              <a:spcBef>
                <a:spcPts val="0"/>
              </a:spcBef>
              <a:spcAft>
                <a:spcPts val="0"/>
              </a:spcAft>
              <a:buSzPts val="1000"/>
              <a:buFont typeface="Arial"/>
              <a:buChar char="•"/>
            </a:pPr>
            <a:r>
              <a:rPr lang="en-US">
                <a:latin typeface="Calibri"/>
                <a:ea typeface="Calibri"/>
                <a:cs typeface="Calibri"/>
                <a:sym typeface="Calibri"/>
              </a:rPr>
              <a:t>Cannot find location</a:t>
            </a:r>
            <a:endParaRPr/>
          </a:p>
        </p:txBody>
      </p:sp>
      <p:sp>
        <p:nvSpPr>
          <p:cNvPr id="125" name="Google Shape;125;p2"/>
          <p:cNvSpPr txBox="1">
            <a:spLocks noGrp="1"/>
          </p:cNvSpPr>
          <p:nvPr>
            <p:ph type="subTitle" idx="3"/>
          </p:nvPr>
        </p:nvSpPr>
        <p:spPr>
          <a:xfrm>
            <a:off x="720000" y="2269300"/>
            <a:ext cx="2505600" cy="5019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US" sz="1800" b="1">
                <a:latin typeface="Calibri"/>
                <a:ea typeface="Calibri"/>
                <a:cs typeface="Calibri"/>
                <a:sym typeface="Calibri"/>
              </a:rPr>
              <a:t>Observed Reasons for UTCs</a:t>
            </a:r>
            <a:endParaRPr/>
          </a:p>
        </p:txBody>
      </p:sp>
      <p:grpSp>
        <p:nvGrpSpPr>
          <p:cNvPr id="126" name="Google Shape;126;p2"/>
          <p:cNvGrpSpPr/>
          <p:nvPr/>
        </p:nvGrpSpPr>
        <p:grpSpPr>
          <a:xfrm>
            <a:off x="7002026" y="1558808"/>
            <a:ext cx="338338" cy="380604"/>
            <a:chOff x="2059318" y="1436794"/>
            <a:chExt cx="399454" cy="457017"/>
          </a:xfrm>
        </p:grpSpPr>
        <p:sp>
          <p:nvSpPr>
            <p:cNvPr id="127" name="Google Shape;127;p2"/>
            <p:cNvSpPr/>
            <p:nvPr/>
          </p:nvSpPr>
          <p:spPr>
            <a:xfrm>
              <a:off x="2083058" y="1732878"/>
              <a:ext cx="265768" cy="160657"/>
            </a:xfrm>
            <a:custGeom>
              <a:avLst/>
              <a:gdLst/>
              <a:ahLst/>
              <a:cxnLst/>
              <a:rect l="l" t="t" r="r" b="b"/>
              <a:pathLst>
                <a:path w="11598" h="7011" extrusionOk="0">
                  <a:moveTo>
                    <a:pt x="11109" y="522"/>
                  </a:moveTo>
                  <a:cubicBezTo>
                    <a:pt x="11109" y="522"/>
                    <a:pt x="11110" y="523"/>
                    <a:pt x="11110" y="524"/>
                  </a:cubicBezTo>
                  <a:lnTo>
                    <a:pt x="11110" y="524"/>
                  </a:lnTo>
                  <a:cubicBezTo>
                    <a:pt x="11114" y="523"/>
                    <a:pt x="11117" y="522"/>
                    <a:pt x="11121" y="522"/>
                  </a:cubicBezTo>
                  <a:close/>
                  <a:moveTo>
                    <a:pt x="7735" y="1"/>
                  </a:moveTo>
                  <a:cubicBezTo>
                    <a:pt x="7141" y="1"/>
                    <a:pt x="6549" y="302"/>
                    <a:pt x="6228" y="903"/>
                  </a:cubicBezTo>
                  <a:cubicBezTo>
                    <a:pt x="6202" y="963"/>
                    <a:pt x="6144" y="1005"/>
                    <a:pt x="6083" y="1005"/>
                  </a:cubicBezTo>
                  <a:cubicBezTo>
                    <a:pt x="6060" y="1005"/>
                    <a:pt x="6036" y="999"/>
                    <a:pt x="6013" y="986"/>
                  </a:cubicBezTo>
                  <a:cubicBezTo>
                    <a:pt x="5525" y="843"/>
                    <a:pt x="5037" y="700"/>
                    <a:pt x="4561" y="569"/>
                  </a:cubicBezTo>
                  <a:cubicBezTo>
                    <a:pt x="4489" y="558"/>
                    <a:pt x="4430" y="546"/>
                    <a:pt x="4358" y="534"/>
                  </a:cubicBezTo>
                  <a:lnTo>
                    <a:pt x="3858" y="1546"/>
                  </a:lnTo>
                  <a:lnTo>
                    <a:pt x="3858" y="1605"/>
                  </a:lnTo>
                  <a:cubicBezTo>
                    <a:pt x="4537" y="1796"/>
                    <a:pt x="5216" y="1974"/>
                    <a:pt x="5894" y="2165"/>
                  </a:cubicBezTo>
                  <a:cubicBezTo>
                    <a:pt x="5978" y="2189"/>
                    <a:pt x="6037" y="2248"/>
                    <a:pt x="6073" y="2332"/>
                  </a:cubicBezTo>
                  <a:cubicBezTo>
                    <a:pt x="6299" y="3010"/>
                    <a:pt x="6918" y="3475"/>
                    <a:pt x="7644" y="3498"/>
                  </a:cubicBezTo>
                  <a:cubicBezTo>
                    <a:pt x="7690" y="3502"/>
                    <a:pt x="7736" y="3504"/>
                    <a:pt x="7781" y="3504"/>
                  </a:cubicBezTo>
                  <a:cubicBezTo>
                    <a:pt x="8432" y="3504"/>
                    <a:pt x="9032" y="3111"/>
                    <a:pt x="9299" y="2498"/>
                  </a:cubicBezTo>
                  <a:cubicBezTo>
                    <a:pt x="9359" y="2260"/>
                    <a:pt x="9585" y="2105"/>
                    <a:pt x="9823" y="2105"/>
                  </a:cubicBezTo>
                  <a:lnTo>
                    <a:pt x="9847" y="2105"/>
                  </a:lnTo>
                  <a:cubicBezTo>
                    <a:pt x="10442" y="1974"/>
                    <a:pt x="11038" y="1784"/>
                    <a:pt x="11597" y="1546"/>
                  </a:cubicBezTo>
                  <a:cubicBezTo>
                    <a:pt x="11550" y="1439"/>
                    <a:pt x="11502" y="1355"/>
                    <a:pt x="11466" y="1272"/>
                  </a:cubicBezTo>
                  <a:cubicBezTo>
                    <a:pt x="11348" y="1023"/>
                    <a:pt x="11229" y="773"/>
                    <a:pt x="11110" y="524"/>
                  </a:cubicBezTo>
                  <a:lnTo>
                    <a:pt x="11110" y="524"/>
                  </a:lnTo>
                  <a:cubicBezTo>
                    <a:pt x="11042" y="535"/>
                    <a:pt x="10975" y="546"/>
                    <a:pt x="10919" y="558"/>
                  </a:cubicBezTo>
                  <a:cubicBezTo>
                    <a:pt x="10419" y="700"/>
                    <a:pt x="9930" y="843"/>
                    <a:pt x="9442" y="986"/>
                  </a:cubicBezTo>
                  <a:cubicBezTo>
                    <a:pt x="9417" y="996"/>
                    <a:pt x="9396" y="1000"/>
                    <a:pt x="9376" y="1000"/>
                  </a:cubicBezTo>
                  <a:cubicBezTo>
                    <a:pt x="9322" y="1000"/>
                    <a:pt x="9287" y="964"/>
                    <a:pt x="9252" y="903"/>
                  </a:cubicBezTo>
                  <a:cubicBezTo>
                    <a:pt x="8924" y="302"/>
                    <a:pt x="8329" y="1"/>
                    <a:pt x="7735" y="1"/>
                  </a:cubicBezTo>
                  <a:close/>
                  <a:moveTo>
                    <a:pt x="1417" y="81"/>
                  </a:moveTo>
                  <a:cubicBezTo>
                    <a:pt x="1167" y="558"/>
                    <a:pt x="917" y="1010"/>
                    <a:pt x="691" y="1462"/>
                  </a:cubicBezTo>
                  <a:cubicBezTo>
                    <a:pt x="453" y="1927"/>
                    <a:pt x="441" y="2486"/>
                    <a:pt x="667" y="2951"/>
                  </a:cubicBezTo>
                  <a:cubicBezTo>
                    <a:pt x="822" y="3272"/>
                    <a:pt x="977" y="3582"/>
                    <a:pt x="1144" y="3891"/>
                  </a:cubicBezTo>
                  <a:cubicBezTo>
                    <a:pt x="1215" y="4010"/>
                    <a:pt x="1215" y="4165"/>
                    <a:pt x="1144" y="4284"/>
                  </a:cubicBezTo>
                  <a:cubicBezTo>
                    <a:pt x="810" y="4891"/>
                    <a:pt x="501" y="5499"/>
                    <a:pt x="191" y="6118"/>
                  </a:cubicBezTo>
                  <a:cubicBezTo>
                    <a:pt x="1" y="6499"/>
                    <a:pt x="120" y="6796"/>
                    <a:pt x="501" y="6975"/>
                  </a:cubicBezTo>
                  <a:cubicBezTo>
                    <a:pt x="524" y="6987"/>
                    <a:pt x="548" y="6999"/>
                    <a:pt x="572" y="7011"/>
                  </a:cubicBezTo>
                  <a:lnTo>
                    <a:pt x="846" y="7011"/>
                  </a:lnTo>
                  <a:cubicBezTo>
                    <a:pt x="1048" y="6915"/>
                    <a:pt x="1215" y="6737"/>
                    <a:pt x="1310" y="6523"/>
                  </a:cubicBezTo>
                  <a:cubicBezTo>
                    <a:pt x="2120" y="4927"/>
                    <a:pt x="2941" y="3320"/>
                    <a:pt x="3763" y="1724"/>
                  </a:cubicBezTo>
                  <a:cubicBezTo>
                    <a:pt x="3787" y="1665"/>
                    <a:pt x="3822" y="1605"/>
                    <a:pt x="3858" y="1546"/>
                  </a:cubicBezTo>
                  <a:cubicBezTo>
                    <a:pt x="2989" y="1165"/>
                    <a:pt x="2168" y="677"/>
                    <a:pt x="1417" y="8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2"/>
            <p:cNvSpPr/>
            <p:nvPr/>
          </p:nvSpPr>
          <p:spPr>
            <a:xfrm>
              <a:off x="2349079" y="1734185"/>
              <a:ext cx="88406" cy="159626"/>
            </a:xfrm>
            <a:custGeom>
              <a:avLst/>
              <a:gdLst/>
              <a:ahLst/>
              <a:cxnLst/>
              <a:rect l="l" t="t" r="r" b="b"/>
              <a:pathLst>
                <a:path w="3858" h="6966" extrusionOk="0">
                  <a:moveTo>
                    <a:pt x="2453" y="1"/>
                  </a:moveTo>
                  <a:cubicBezTo>
                    <a:pt x="1703" y="608"/>
                    <a:pt x="881" y="1108"/>
                    <a:pt x="0" y="1489"/>
                  </a:cubicBezTo>
                  <a:cubicBezTo>
                    <a:pt x="48" y="1572"/>
                    <a:pt x="72" y="1644"/>
                    <a:pt x="107" y="1715"/>
                  </a:cubicBezTo>
                  <a:cubicBezTo>
                    <a:pt x="929" y="3310"/>
                    <a:pt x="1738" y="4894"/>
                    <a:pt x="2548" y="6489"/>
                  </a:cubicBezTo>
                  <a:cubicBezTo>
                    <a:pt x="2643" y="6692"/>
                    <a:pt x="2810" y="6858"/>
                    <a:pt x="3012" y="6954"/>
                  </a:cubicBezTo>
                  <a:lnTo>
                    <a:pt x="3286" y="6966"/>
                  </a:lnTo>
                  <a:cubicBezTo>
                    <a:pt x="3786" y="6680"/>
                    <a:pt x="3858" y="6454"/>
                    <a:pt x="3584" y="5942"/>
                  </a:cubicBezTo>
                  <a:cubicBezTo>
                    <a:pt x="3286" y="5358"/>
                    <a:pt x="2989" y="4775"/>
                    <a:pt x="2691" y="4191"/>
                  </a:cubicBezTo>
                  <a:cubicBezTo>
                    <a:pt x="2631" y="4096"/>
                    <a:pt x="2631" y="3977"/>
                    <a:pt x="2691" y="3894"/>
                  </a:cubicBezTo>
                  <a:cubicBezTo>
                    <a:pt x="2846" y="3584"/>
                    <a:pt x="3001" y="3275"/>
                    <a:pt x="3143" y="2965"/>
                  </a:cubicBezTo>
                  <a:cubicBezTo>
                    <a:pt x="3358" y="2560"/>
                    <a:pt x="3441" y="2108"/>
                    <a:pt x="3262" y="1691"/>
                  </a:cubicBezTo>
                  <a:cubicBezTo>
                    <a:pt x="3048" y="1120"/>
                    <a:pt x="2739" y="572"/>
                    <a:pt x="245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2"/>
            <p:cNvSpPr/>
            <p:nvPr/>
          </p:nvSpPr>
          <p:spPr>
            <a:xfrm>
              <a:off x="2287414" y="1601048"/>
              <a:ext cx="171358" cy="143792"/>
            </a:xfrm>
            <a:custGeom>
              <a:avLst/>
              <a:gdLst/>
              <a:ahLst/>
              <a:cxnLst/>
              <a:rect l="l" t="t" r="r" b="b"/>
              <a:pathLst>
                <a:path w="7478" h="6275" extrusionOk="0">
                  <a:moveTo>
                    <a:pt x="2072" y="0"/>
                  </a:moveTo>
                  <a:cubicBezTo>
                    <a:pt x="1703" y="941"/>
                    <a:pt x="953" y="1679"/>
                    <a:pt x="0" y="2024"/>
                  </a:cubicBezTo>
                  <a:cubicBezTo>
                    <a:pt x="12" y="2072"/>
                    <a:pt x="24" y="2096"/>
                    <a:pt x="36" y="2120"/>
                  </a:cubicBezTo>
                  <a:lnTo>
                    <a:pt x="2096" y="6144"/>
                  </a:lnTo>
                  <a:cubicBezTo>
                    <a:pt x="2120" y="6192"/>
                    <a:pt x="2155" y="6239"/>
                    <a:pt x="2191" y="6275"/>
                  </a:cubicBezTo>
                  <a:cubicBezTo>
                    <a:pt x="2239" y="6227"/>
                    <a:pt x="2298" y="6192"/>
                    <a:pt x="2346" y="6156"/>
                  </a:cubicBezTo>
                  <a:cubicBezTo>
                    <a:pt x="2822" y="5894"/>
                    <a:pt x="3310" y="5632"/>
                    <a:pt x="3787" y="5346"/>
                  </a:cubicBezTo>
                  <a:cubicBezTo>
                    <a:pt x="4060" y="5180"/>
                    <a:pt x="4298" y="4965"/>
                    <a:pt x="4572" y="4763"/>
                  </a:cubicBezTo>
                  <a:lnTo>
                    <a:pt x="4572" y="4763"/>
                  </a:lnTo>
                  <a:lnTo>
                    <a:pt x="4584" y="4787"/>
                  </a:lnTo>
                  <a:cubicBezTo>
                    <a:pt x="4584" y="4786"/>
                    <a:pt x="4585" y="4786"/>
                    <a:pt x="4585" y="4786"/>
                  </a:cubicBezTo>
                  <a:lnTo>
                    <a:pt x="4585" y="4786"/>
                  </a:lnTo>
                  <a:lnTo>
                    <a:pt x="5132" y="5811"/>
                  </a:lnTo>
                  <a:cubicBezTo>
                    <a:pt x="6037" y="5060"/>
                    <a:pt x="6799" y="4167"/>
                    <a:pt x="7382" y="3155"/>
                  </a:cubicBezTo>
                  <a:cubicBezTo>
                    <a:pt x="7454" y="3036"/>
                    <a:pt x="7477" y="2893"/>
                    <a:pt x="7477" y="2763"/>
                  </a:cubicBezTo>
                  <a:cubicBezTo>
                    <a:pt x="7454" y="2512"/>
                    <a:pt x="7263" y="2310"/>
                    <a:pt x="7025" y="2262"/>
                  </a:cubicBezTo>
                  <a:cubicBezTo>
                    <a:pt x="6987" y="2255"/>
                    <a:pt x="6949" y="2251"/>
                    <a:pt x="6911" y="2251"/>
                  </a:cubicBezTo>
                  <a:cubicBezTo>
                    <a:pt x="6711" y="2251"/>
                    <a:pt x="6518" y="2354"/>
                    <a:pt x="6418" y="2524"/>
                  </a:cubicBezTo>
                  <a:cubicBezTo>
                    <a:pt x="6156" y="2893"/>
                    <a:pt x="5930" y="3274"/>
                    <a:pt x="5644" y="3620"/>
                  </a:cubicBezTo>
                  <a:cubicBezTo>
                    <a:pt x="5334" y="4024"/>
                    <a:pt x="4954" y="4381"/>
                    <a:pt x="4585" y="4786"/>
                  </a:cubicBezTo>
                  <a:lnTo>
                    <a:pt x="4585" y="4786"/>
                  </a:lnTo>
                  <a:lnTo>
                    <a:pt x="4572" y="4763"/>
                  </a:lnTo>
                  <a:cubicBezTo>
                    <a:pt x="4572" y="4763"/>
                    <a:pt x="4572" y="4763"/>
                    <a:pt x="4572" y="4763"/>
                  </a:cubicBezTo>
                  <a:lnTo>
                    <a:pt x="4572" y="4763"/>
                  </a:lnTo>
                  <a:lnTo>
                    <a:pt x="2072"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2"/>
            <p:cNvSpPr/>
            <p:nvPr/>
          </p:nvSpPr>
          <p:spPr>
            <a:xfrm>
              <a:off x="2059318" y="1601850"/>
              <a:ext cx="173558" cy="143265"/>
            </a:xfrm>
            <a:custGeom>
              <a:avLst/>
              <a:gdLst/>
              <a:ahLst/>
              <a:cxnLst/>
              <a:rect l="l" t="t" r="r" b="b"/>
              <a:pathLst>
                <a:path w="7574" h="6252" extrusionOk="0">
                  <a:moveTo>
                    <a:pt x="5501" y="1"/>
                  </a:moveTo>
                  <a:cubicBezTo>
                    <a:pt x="4656" y="1596"/>
                    <a:pt x="3835" y="3156"/>
                    <a:pt x="3001" y="4716"/>
                  </a:cubicBezTo>
                  <a:cubicBezTo>
                    <a:pt x="2287" y="4097"/>
                    <a:pt x="1668" y="3359"/>
                    <a:pt x="1191" y="2549"/>
                  </a:cubicBezTo>
                  <a:cubicBezTo>
                    <a:pt x="1058" y="2330"/>
                    <a:pt x="864" y="2219"/>
                    <a:pt x="665" y="2219"/>
                  </a:cubicBezTo>
                  <a:cubicBezTo>
                    <a:pt x="561" y="2219"/>
                    <a:pt x="456" y="2249"/>
                    <a:pt x="358" y="2311"/>
                  </a:cubicBezTo>
                  <a:cubicBezTo>
                    <a:pt x="72" y="2489"/>
                    <a:pt x="1" y="2823"/>
                    <a:pt x="191" y="3144"/>
                  </a:cubicBezTo>
                  <a:cubicBezTo>
                    <a:pt x="787" y="4156"/>
                    <a:pt x="1549" y="5049"/>
                    <a:pt x="2453" y="5799"/>
                  </a:cubicBezTo>
                  <a:lnTo>
                    <a:pt x="3001" y="4740"/>
                  </a:lnTo>
                  <a:cubicBezTo>
                    <a:pt x="3037" y="4752"/>
                    <a:pt x="3061" y="4775"/>
                    <a:pt x="3096" y="4799"/>
                  </a:cubicBezTo>
                  <a:cubicBezTo>
                    <a:pt x="3763" y="5359"/>
                    <a:pt x="4501" y="5823"/>
                    <a:pt x="5299" y="6168"/>
                  </a:cubicBezTo>
                  <a:cubicBezTo>
                    <a:pt x="5332" y="6179"/>
                    <a:pt x="5355" y="6221"/>
                    <a:pt x="5386" y="6246"/>
                  </a:cubicBezTo>
                  <a:lnTo>
                    <a:pt x="5386" y="6246"/>
                  </a:lnTo>
                  <a:cubicBezTo>
                    <a:pt x="5421" y="6188"/>
                    <a:pt x="5467" y="6131"/>
                    <a:pt x="5501" y="6073"/>
                  </a:cubicBezTo>
                  <a:lnTo>
                    <a:pt x="7502" y="2156"/>
                  </a:lnTo>
                  <a:cubicBezTo>
                    <a:pt x="7525" y="2108"/>
                    <a:pt x="7537" y="2061"/>
                    <a:pt x="7573" y="1989"/>
                  </a:cubicBezTo>
                  <a:cubicBezTo>
                    <a:pt x="6633" y="1644"/>
                    <a:pt x="5882" y="930"/>
                    <a:pt x="5501" y="1"/>
                  </a:cubicBezTo>
                  <a:close/>
                  <a:moveTo>
                    <a:pt x="5386" y="6246"/>
                  </a:moveTo>
                  <a:lnTo>
                    <a:pt x="5386" y="6246"/>
                  </a:lnTo>
                  <a:cubicBezTo>
                    <a:pt x="5385" y="6248"/>
                    <a:pt x="5384" y="6250"/>
                    <a:pt x="5382" y="6252"/>
                  </a:cubicBezTo>
                  <a:lnTo>
                    <a:pt x="5394" y="6252"/>
                  </a:lnTo>
                  <a:cubicBezTo>
                    <a:pt x="5391" y="6250"/>
                    <a:pt x="5389" y="6248"/>
                    <a:pt x="5386" y="6246"/>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2"/>
            <p:cNvSpPr/>
            <p:nvPr/>
          </p:nvSpPr>
          <p:spPr>
            <a:xfrm>
              <a:off x="2206662" y="1518577"/>
              <a:ext cx="125253" cy="107311"/>
            </a:xfrm>
            <a:custGeom>
              <a:avLst/>
              <a:gdLst/>
              <a:ahLst/>
              <a:cxnLst/>
              <a:rect l="l" t="t" r="r" b="b"/>
              <a:pathLst>
                <a:path w="5466" h="4683" extrusionOk="0">
                  <a:moveTo>
                    <a:pt x="2351" y="0"/>
                  </a:moveTo>
                  <a:cubicBezTo>
                    <a:pt x="1152" y="0"/>
                    <a:pt x="0" y="930"/>
                    <a:pt x="0" y="2337"/>
                  </a:cubicBezTo>
                  <a:cubicBezTo>
                    <a:pt x="0" y="3635"/>
                    <a:pt x="1036" y="4683"/>
                    <a:pt x="2334" y="4683"/>
                  </a:cubicBezTo>
                  <a:cubicBezTo>
                    <a:pt x="4417" y="4683"/>
                    <a:pt x="5465" y="2171"/>
                    <a:pt x="3989" y="694"/>
                  </a:cubicBezTo>
                  <a:cubicBezTo>
                    <a:pt x="3513" y="215"/>
                    <a:pt x="2927" y="0"/>
                    <a:pt x="235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2"/>
            <p:cNvSpPr/>
            <p:nvPr/>
          </p:nvSpPr>
          <p:spPr>
            <a:xfrm>
              <a:off x="2233129" y="1436794"/>
              <a:ext cx="54034" cy="60312"/>
            </a:xfrm>
            <a:custGeom>
              <a:avLst/>
              <a:gdLst/>
              <a:ahLst/>
              <a:cxnLst/>
              <a:rect l="l" t="t" r="r" b="b"/>
              <a:pathLst>
                <a:path w="2358" h="2632" extrusionOk="0">
                  <a:moveTo>
                    <a:pt x="1191" y="0"/>
                  </a:moveTo>
                  <a:cubicBezTo>
                    <a:pt x="1183" y="0"/>
                    <a:pt x="1175" y="1"/>
                    <a:pt x="1167" y="1"/>
                  </a:cubicBezTo>
                  <a:cubicBezTo>
                    <a:pt x="583" y="1"/>
                    <a:pt x="95" y="429"/>
                    <a:pt x="36" y="1013"/>
                  </a:cubicBezTo>
                  <a:cubicBezTo>
                    <a:pt x="0" y="1537"/>
                    <a:pt x="24" y="2072"/>
                    <a:pt x="24" y="2632"/>
                  </a:cubicBezTo>
                  <a:cubicBezTo>
                    <a:pt x="399" y="2489"/>
                    <a:pt x="795" y="2418"/>
                    <a:pt x="1191" y="2418"/>
                  </a:cubicBezTo>
                  <a:cubicBezTo>
                    <a:pt x="1587" y="2418"/>
                    <a:pt x="1982" y="2489"/>
                    <a:pt x="2357" y="2632"/>
                  </a:cubicBezTo>
                  <a:lnTo>
                    <a:pt x="2357" y="1239"/>
                  </a:lnTo>
                  <a:cubicBezTo>
                    <a:pt x="2346" y="1156"/>
                    <a:pt x="2346" y="1060"/>
                    <a:pt x="2322" y="977"/>
                  </a:cubicBezTo>
                  <a:cubicBezTo>
                    <a:pt x="2228" y="414"/>
                    <a:pt x="1752" y="0"/>
                    <a:pt x="119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3" name="Google Shape;133;p2"/>
          <p:cNvGrpSpPr/>
          <p:nvPr/>
        </p:nvGrpSpPr>
        <p:grpSpPr>
          <a:xfrm>
            <a:off x="1804956" y="1576538"/>
            <a:ext cx="338338" cy="327062"/>
            <a:chOff x="2659279" y="4001486"/>
            <a:chExt cx="458391" cy="457750"/>
          </a:xfrm>
        </p:grpSpPr>
        <p:sp>
          <p:nvSpPr>
            <p:cNvPr id="134" name="Google Shape;134;p2"/>
            <p:cNvSpPr/>
            <p:nvPr/>
          </p:nvSpPr>
          <p:spPr>
            <a:xfrm>
              <a:off x="2848076" y="4403828"/>
              <a:ext cx="83777" cy="55408"/>
            </a:xfrm>
            <a:custGeom>
              <a:avLst/>
              <a:gdLst/>
              <a:ahLst/>
              <a:cxnLst/>
              <a:rect l="l" t="t" r="r" b="b"/>
              <a:pathLst>
                <a:path w="3656" h="2418" extrusionOk="0">
                  <a:moveTo>
                    <a:pt x="25" y="1"/>
                  </a:moveTo>
                  <a:cubicBezTo>
                    <a:pt x="1" y="263"/>
                    <a:pt x="1" y="537"/>
                    <a:pt x="25" y="811"/>
                  </a:cubicBezTo>
                  <a:cubicBezTo>
                    <a:pt x="72" y="1418"/>
                    <a:pt x="453" y="1965"/>
                    <a:pt x="1013" y="2215"/>
                  </a:cubicBezTo>
                  <a:cubicBezTo>
                    <a:pt x="1227" y="2311"/>
                    <a:pt x="1453" y="2370"/>
                    <a:pt x="1679" y="2418"/>
                  </a:cubicBezTo>
                  <a:lnTo>
                    <a:pt x="1834" y="2418"/>
                  </a:lnTo>
                  <a:cubicBezTo>
                    <a:pt x="1930" y="2406"/>
                    <a:pt x="2025" y="2394"/>
                    <a:pt x="2120" y="2370"/>
                  </a:cubicBezTo>
                  <a:cubicBezTo>
                    <a:pt x="3215" y="2073"/>
                    <a:pt x="3656" y="1108"/>
                    <a:pt x="347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35" name="Google Shape;135;p2"/>
            <p:cNvSpPr/>
            <p:nvPr/>
          </p:nvSpPr>
          <p:spPr>
            <a:xfrm>
              <a:off x="2659279" y="4157446"/>
              <a:ext cx="54584" cy="27063"/>
            </a:xfrm>
            <a:custGeom>
              <a:avLst/>
              <a:gdLst/>
              <a:ahLst/>
              <a:cxnLst/>
              <a:rect l="l" t="t" r="r" b="b"/>
              <a:pathLst>
                <a:path w="2382" h="1181" extrusionOk="0">
                  <a:moveTo>
                    <a:pt x="719" y="1"/>
                  </a:moveTo>
                  <a:cubicBezTo>
                    <a:pt x="385" y="1"/>
                    <a:pt x="149" y="134"/>
                    <a:pt x="1" y="454"/>
                  </a:cubicBezTo>
                  <a:lnTo>
                    <a:pt x="1" y="716"/>
                  </a:lnTo>
                  <a:cubicBezTo>
                    <a:pt x="81" y="993"/>
                    <a:pt x="330" y="1181"/>
                    <a:pt x="606" y="1181"/>
                  </a:cubicBezTo>
                  <a:cubicBezTo>
                    <a:pt x="615" y="1181"/>
                    <a:pt x="623" y="1181"/>
                    <a:pt x="632" y="1180"/>
                  </a:cubicBezTo>
                  <a:lnTo>
                    <a:pt x="1763" y="1180"/>
                  </a:lnTo>
                  <a:cubicBezTo>
                    <a:pt x="1770" y="1181"/>
                    <a:pt x="1777" y="1181"/>
                    <a:pt x="1784" y="1181"/>
                  </a:cubicBezTo>
                  <a:cubicBezTo>
                    <a:pt x="2108" y="1181"/>
                    <a:pt x="2382" y="911"/>
                    <a:pt x="2382" y="585"/>
                  </a:cubicBezTo>
                  <a:cubicBezTo>
                    <a:pt x="2382" y="252"/>
                    <a:pt x="2132" y="2"/>
                    <a:pt x="1751" y="2"/>
                  </a:cubicBezTo>
                  <a:cubicBezTo>
                    <a:pt x="1536" y="2"/>
                    <a:pt x="1317" y="12"/>
                    <a:pt x="1096" y="12"/>
                  </a:cubicBezTo>
                  <a:cubicBezTo>
                    <a:pt x="985" y="12"/>
                    <a:pt x="874" y="10"/>
                    <a:pt x="763" y="2"/>
                  </a:cubicBezTo>
                  <a:cubicBezTo>
                    <a:pt x="748" y="1"/>
                    <a:pt x="733" y="1"/>
                    <a:pt x="71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36" name="Google Shape;136;p2"/>
            <p:cNvSpPr/>
            <p:nvPr/>
          </p:nvSpPr>
          <p:spPr>
            <a:xfrm>
              <a:off x="2734578" y="4023599"/>
              <a:ext cx="308871" cy="353303"/>
            </a:xfrm>
            <a:custGeom>
              <a:avLst/>
              <a:gdLst/>
              <a:ahLst/>
              <a:cxnLst/>
              <a:rect l="l" t="t" r="r" b="b"/>
              <a:pathLst>
                <a:path w="13479" h="15418" extrusionOk="0">
                  <a:moveTo>
                    <a:pt x="7319" y="2346"/>
                  </a:moveTo>
                  <a:cubicBezTo>
                    <a:pt x="7472" y="2346"/>
                    <a:pt x="7615" y="2415"/>
                    <a:pt x="7728" y="2556"/>
                  </a:cubicBezTo>
                  <a:cubicBezTo>
                    <a:pt x="7918" y="2783"/>
                    <a:pt x="7895" y="3021"/>
                    <a:pt x="7775" y="3271"/>
                  </a:cubicBezTo>
                  <a:cubicBezTo>
                    <a:pt x="7514" y="3807"/>
                    <a:pt x="7240" y="4331"/>
                    <a:pt x="6978" y="4866"/>
                  </a:cubicBezTo>
                  <a:cubicBezTo>
                    <a:pt x="6942" y="4926"/>
                    <a:pt x="6918" y="4985"/>
                    <a:pt x="6883" y="5069"/>
                  </a:cubicBezTo>
                  <a:cubicBezTo>
                    <a:pt x="6954" y="5116"/>
                    <a:pt x="7013" y="5152"/>
                    <a:pt x="7073" y="5200"/>
                  </a:cubicBezTo>
                  <a:lnTo>
                    <a:pt x="9847" y="7045"/>
                  </a:lnTo>
                  <a:cubicBezTo>
                    <a:pt x="10312" y="7355"/>
                    <a:pt x="10347" y="7724"/>
                    <a:pt x="9954" y="8117"/>
                  </a:cubicBezTo>
                  <a:cubicBezTo>
                    <a:pt x="8847" y="9236"/>
                    <a:pt x="7728" y="10343"/>
                    <a:pt x="6621" y="11450"/>
                  </a:cubicBezTo>
                  <a:cubicBezTo>
                    <a:pt x="6454" y="11617"/>
                    <a:pt x="6274" y="11701"/>
                    <a:pt x="6105" y="11701"/>
                  </a:cubicBezTo>
                  <a:cubicBezTo>
                    <a:pt x="5948" y="11701"/>
                    <a:pt x="5800" y="11629"/>
                    <a:pt x="5680" y="11486"/>
                  </a:cubicBezTo>
                  <a:cubicBezTo>
                    <a:pt x="5489" y="11260"/>
                    <a:pt x="5513" y="11022"/>
                    <a:pt x="5644" y="10784"/>
                  </a:cubicBezTo>
                  <a:cubicBezTo>
                    <a:pt x="5906" y="10248"/>
                    <a:pt x="6180" y="9712"/>
                    <a:pt x="6442" y="9176"/>
                  </a:cubicBezTo>
                  <a:cubicBezTo>
                    <a:pt x="6466" y="9117"/>
                    <a:pt x="6502" y="9057"/>
                    <a:pt x="6537" y="8986"/>
                  </a:cubicBezTo>
                  <a:cubicBezTo>
                    <a:pt x="6478" y="8938"/>
                    <a:pt x="6418" y="8902"/>
                    <a:pt x="6371" y="8867"/>
                  </a:cubicBezTo>
                  <a:lnTo>
                    <a:pt x="3573" y="7009"/>
                  </a:lnTo>
                  <a:cubicBezTo>
                    <a:pt x="3108" y="6688"/>
                    <a:pt x="3073" y="6331"/>
                    <a:pt x="3465" y="5926"/>
                  </a:cubicBezTo>
                  <a:lnTo>
                    <a:pt x="6799" y="2592"/>
                  </a:lnTo>
                  <a:cubicBezTo>
                    <a:pt x="6968" y="2430"/>
                    <a:pt x="7149" y="2346"/>
                    <a:pt x="7319" y="2346"/>
                  </a:cubicBezTo>
                  <a:close/>
                  <a:moveTo>
                    <a:pt x="6695" y="0"/>
                  </a:moveTo>
                  <a:cubicBezTo>
                    <a:pt x="5095" y="0"/>
                    <a:pt x="3513" y="602"/>
                    <a:pt x="2299" y="1759"/>
                  </a:cubicBezTo>
                  <a:cubicBezTo>
                    <a:pt x="632" y="3354"/>
                    <a:pt x="1" y="5331"/>
                    <a:pt x="382" y="7593"/>
                  </a:cubicBezTo>
                  <a:cubicBezTo>
                    <a:pt x="667" y="9272"/>
                    <a:pt x="1537" y="10605"/>
                    <a:pt x="2894" y="11629"/>
                  </a:cubicBezTo>
                  <a:cubicBezTo>
                    <a:pt x="3180" y="11820"/>
                    <a:pt x="3406" y="12070"/>
                    <a:pt x="3561" y="12367"/>
                  </a:cubicBezTo>
                  <a:cubicBezTo>
                    <a:pt x="3739" y="12748"/>
                    <a:pt x="3811" y="13165"/>
                    <a:pt x="3787" y="13582"/>
                  </a:cubicBezTo>
                  <a:cubicBezTo>
                    <a:pt x="3739" y="14522"/>
                    <a:pt x="4454" y="15332"/>
                    <a:pt x="5394" y="15391"/>
                  </a:cubicBezTo>
                  <a:cubicBezTo>
                    <a:pt x="5541" y="15399"/>
                    <a:pt x="5687" y="15402"/>
                    <a:pt x="5832" y="15402"/>
                  </a:cubicBezTo>
                  <a:cubicBezTo>
                    <a:pt x="6122" y="15402"/>
                    <a:pt x="6410" y="15391"/>
                    <a:pt x="6704" y="15391"/>
                  </a:cubicBezTo>
                  <a:lnTo>
                    <a:pt x="6704" y="15415"/>
                  </a:lnTo>
                  <a:lnTo>
                    <a:pt x="7775" y="15415"/>
                  </a:lnTo>
                  <a:cubicBezTo>
                    <a:pt x="7808" y="15417"/>
                    <a:pt x="7840" y="15418"/>
                    <a:pt x="7872" y="15418"/>
                  </a:cubicBezTo>
                  <a:cubicBezTo>
                    <a:pt x="8255" y="15418"/>
                    <a:pt x="8623" y="15289"/>
                    <a:pt x="8930" y="15058"/>
                  </a:cubicBezTo>
                  <a:cubicBezTo>
                    <a:pt x="9430" y="14677"/>
                    <a:pt x="9633" y="14153"/>
                    <a:pt x="9633" y="13534"/>
                  </a:cubicBezTo>
                  <a:cubicBezTo>
                    <a:pt x="9633" y="13260"/>
                    <a:pt x="9669" y="12986"/>
                    <a:pt x="9728" y="12724"/>
                  </a:cubicBezTo>
                  <a:cubicBezTo>
                    <a:pt x="9871" y="12189"/>
                    <a:pt x="10264" y="11843"/>
                    <a:pt x="10681" y="11498"/>
                  </a:cubicBezTo>
                  <a:cubicBezTo>
                    <a:pt x="12693" y="9843"/>
                    <a:pt x="13479" y="7712"/>
                    <a:pt x="13002" y="5164"/>
                  </a:cubicBezTo>
                  <a:cubicBezTo>
                    <a:pt x="12633" y="3223"/>
                    <a:pt x="11514" y="1759"/>
                    <a:pt x="9776" y="794"/>
                  </a:cubicBezTo>
                  <a:cubicBezTo>
                    <a:pt x="8807" y="261"/>
                    <a:pt x="7747" y="0"/>
                    <a:pt x="669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37" name="Google Shape;137;p2"/>
            <p:cNvSpPr/>
            <p:nvPr/>
          </p:nvSpPr>
          <p:spPr>
            <a:xfrm>
              <a:off x="3061987" y="4157744"/>
              <a:ext cx="55683" cy="26902"/>
            </a:xfrm>
            <a:custGeom>
              <a:avLst/>
              <a:gdLst/>
              <a:ahLst/>
              <a:cxnLst/>
              <a:rect l="l" t="t" r="r" b="b"/>
              <a:pathLst>
                <a:path w="2430" h="1174" extrusionOk="0">
                  <a:moveTo>
                    <a:pt x="596" y="1"/>
                  </a:moveTo>
                  <a:cubicBezTo>
                    <a:pt x="286" y="12"/>
                    <a:pt x="36" y="251"/>
                    <a:pt x="24" y="560"/>
                  </a:cubicBezTo>
                  <a:cubicBezTo>
                    <a:pt x="0" y="870"/>
                    <a:pt x="226" y="1132"/>
                    <a:pt x="536" y="1155"/>
                  </a:cubicBezTo>
                  <a:cubicBezTo>
                    <a:pt x="762" y="1167"/>
                    <a:pt x="988" y="1173"/>
                    <a:pt x="1215" y="1173"/>
                  </a:cubicBezTo>
                  <a:cubicBezTo>
                    <a:pt x="1441" y="1173"/>
                    <a:pt x="1667" y="1167"/>
                    <a:pt x="1893" y="1155"/>
                  </a:cubicBezTo>
                  <a:cubicBezTo>
                    <a:pt x="2203" y="1132"/>
                    <a:pt x="2429" y="870"/>
                    <a:pt x="2405" y="560"/>
                  </a:cubicBezTo>
                  <a:cubicBezTo>
                    <a:pt x="2393" y="251"/>
                    <a:pt x="2143" y="12"/>
                    <a:pt x="1846"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38" name="Google Shape;138;p2"/>
            <p:cNvSpPr/>
            <p:nvPr/>
          </p:nvSpPr>
          <p:spPr>
            <a:xfrm>
              <a:off x="2722043" y="4290605"/>
              <a:ext cx="48030" cy="46128"/>
            </a:xfrm>
            <a:custGeom>
              <a:avLst/>
              <a:gdLst/>
              <a:ahLst/>
              <a:cxnLst/>
              <a:rect l="l" t="t" r="r" b="b"/>
              <a:pathLst>
                <a:path w="2096" h="2013" extrusionOk="0">
                  <a:moveTo>
                    <a:pt x="1466" y="1"/>
                  </a:moveTo>
                  <a:cubicBezTo>
                    <a:pt x="1343" y="1"/>
                    <a:pt x="1220" y="40"/>
                    <a:pt x="1119" y="120"/>
                  </a:cubicBezTo>
                  <a:cubicBezTo>
                    <a:pt x="786" y="418"/>
                    <a:pt x="464" y="739"/>
                    <a:pt x="167" y="1072"/>
                  </a:cubicBezTo>
                  <a:cubicBezTo>
                    <a:pt x="24" y="1239"/>
                    <a:pt x="0" y="1477"/>
                    <a:pt x="107" y="1668"/>
                  </a:cubicBezTo>
                  <a:cubicBezTo>
                    <a:pt x="214" y="1870"/>
                    <a:pt x="417" y="2001"/>
                    <a:pt x="643" y="2013"/>
                  </a:cubicBezTo>
                  <a:cubicBezTo>
                    <a:pt x="762" y="1989"/>
                    <a:pt x="869" y="1942"/>
                    <a:pt x="976" y="1870"/>
                  </a:cubicBezTo>
                  <a:cubicBezTo>
                    <a:pt x="1298" y="1572"/>
                    <a:pt x="1631" y="1251"/>
                    <a:pt x="1929" y="930"/>
                  </a:cubicBezTo>
                  <a:cubicBezTo>
                    <a:pt x="2096" y="703"/>
                    <a:pt x="2084" y="382"/>
                    <a:pt x="1881" y="179"/>
                  </a:cubicBezTo>
                  <a:cubicBezTo>
                    <a:pt x="1769" y="61"/>
                    <a:pt x="1617" y="1"/>
                    <a:pt x="1466"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39" name="Google Shape;139;p2"/>
            <p:cNvSpPr/>
            <p:nvPr/>
          </p:nvSpPr>
          <p:spPr>
            <a:xfrm>
              <a:off x="3006327" y="4290467"/>
              <a:ext cx="48305" cy="46540"/>
            </a:xfrm>
            <a:custGeom>
              <a:avLst/>
              <a:gdLst/>
              <a:ahLst/>
              <a:cxnLst/>
              <a:rect l="l" t="t" r="r" b="b"/>
              <a:pathLst>
                <a:path w="2108" h="2031" extrusionOk="0">
                  <a:moveTo>
                    <a:pt x="639" y="1"/>
                  </a:moveTo>
                  <a:cubicBezTo>
                    <a:pt x="491" y="1"/>
                    <a:pt x="346" y="54"/>
                    <a:pt x="238" y="162"/>
                  </a:cubicBezTo>
                  <a:cubicBezTo>
                    <a:pt x="0" y="388"/>
                    <a:pt x="0" y="757"/>
                    <a:pt x="227" y="995"/>
                  </a:cubicBezTo>
                  <a:cubicBezTo>
                    <a:pt x="500" y="1281"/>
                    <a:pt x="774" y="1567"/>
                    <a:pt x="1072" y="1828"/>
                  </a:cubicBezTo>
                  <a:cubicBezTo>
                    <a:pt x="1191" y="1912"/>
                    <a:pt x="1310" y="1983"/>
                    <a:pt x="1453" y="2031"/>
                  </a:cubicBezTo>
                  <a:cubicBezTo>
                    <a:pt x="1691" y="2007"/>
                    <a:pt x="1893" y="1864"/>
                    <a:pt x="1989" y="1650"/>
                  </a:cubicBezTo>
                  <a:cubicBezTo>
                    <a:pt x="2108" y="1436"/>
                    <a:pt x="2060" y="1174"/>
                    <a:pt x="1882" y="1007"/>
                  </a:cubicBezTo>
                  <a:cubicBezTo>
                    <a:pt x="1608" y="721"/>
                    <a:pt x="1334" y="435"/>
                    <a:pt x="1048" y="162"/>
                  </a:cubicBezTo>
                  <a:cubicBezTo>
                    <a:pt x="935" y="54"/>
                    <a:pt x="786" y="1"/>
                    <a:pt x="63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0" name="Google Shape;140;p2"/>
            <p:cNvSpPr/>
            <p:nvPr/>
          </p:nvSpPr>
          <p:spPr>
            <a:xfrm>
              <a:off x="2717575" y="4001647"/>
              <a:ext cx="52498" cy="45624"/>
            </a:xfrm>
            <a:custGeom>
              <a:avLst/>
              <a:gdLst/>
              <a:ahLst/>
              <a:cxnLst/>
              <a:rect l="l" t="t" r="r" b="b"/>
              <a:pathLst>
                <a:path w="2291" h="1991" extrusionOk="0">
                  <a:moveTo>
                    <a:pt x="837" y="0"/>
                  </a:moveTo>
                  <a:cubicBezTo>
                    <a:pt x="387" y="0"/>
                    <a:pt x="1" y="582"/>
                    <a:pt x="421" y="1002"/>
                  </a:cubicBezTo>
                  <a:cubicBezTo>
                    <a:pt x="683" y="1276"/>
                    <a:pt x="957" y="1550"/>
                    <a:pt x="1243" y="1812"/>
                  </a:cubicBezTo>
                  <a:cubicBezTo>
                    <a:pt x="1338" y="1883"/>
                    <a:pt x="1445" y="1943"/>
                    <a:pt x="1564" y="1990"/>
                  </a:cubicBezTo>
                  <a:cubicBezTo>
                    <a:pt x="1898" y="1979"/>
                    <a:pt x="2076" y="1871"/>
                    <a:pt x="2183" y="1657"/>
                  </a:cubicBezTo>
                  <a:cubicBezTo>
                    <a:pt x="2291" y="1431"/>
                    <a:pt x="2243" y="1169"/>
                    <a:pt x="2076" y="1002"/>
                  </a:cubicBezTo>
                  <a:cubicBezTo>
                    <a:pt x="1802" y="717"/>
                    <a:pt x="1529" y="443"/>
                    <a:pt x="1243" y="181"/>
                  </a:cubicBezTo>
                  <a:cubicBezTo>
                    <a:pt x="1115" y="53"/>
                    <a:pt x="973" y="0"/>
                    <a:pt x="83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1" name="Google Shape;141;p2"/>
            <p:cNvSpPr/>
            <p:nvPr/>
          </p:nvSpPr>
          <p:spPr>
            <a:xfrm>
              <a:off x="3006602" y="4001486"/>
              <a:ext cx="51444" cy="46334"/>
            </a:xfrm>
            <a:custGeom>
              <a:avLst/>
              <a:gdLst/>
              <a:ahLst/>
              <a:cxnLst/>
              <a:rect l="l" t="t" r="r" b="b"/>
              <a:pathLst>
                <a:path w="2245" h="2022" extrusionOk="0">
                  <a:moveTo>
                    <a:pt x="1461" y="0"/>
                  </a:moveTo>
                  <a:cubicBezTo>
                    <a:pt x="1344" y="0"/>
                    <a:pt x="1222" y="39"/>
                    <a:pt x="1108" y="128"/>
                  </a:cubicBezTo>
                  <a:cubicBezTo>
                    <a:pt x="786" y="426"/>
                    <a:pt x="465" y="735"/>
                    <a:pt x="167" y="1057"/>
                  </a:cubicBezTo>
                  <a:cubicBezTo>
                    <a:pt x="24" y="1235"/>
                    <a:pt x="0" y="1486"/>
                    <a:pt x="119" y="1688"/>
                  </a:cubicBezTo>
                  <a:cubicBezTo>
                    <a:pt x="215" y="1878"/>
                    <a:pt x="417" y="2009"/>
                    <a:pt x="643" y="2021"/>
                  </a:cubicBezTo>
                  <a:cubicBezTo>
                    <a:pt x="762" y="1986"/>
                    <a:pt x="869" y="1938"/>
                    <a:pt x="977" y="1878"/>
                  </a:cubicBezTo>
                  <a:cubicBezTo>
                    <a:pt x="1298" y="1581"/>
                    <a:pt x="1619" y="1271"/>
                    <a:pt x="1917" y="938"/>
                  </a:cubicBezTo>
                  <a:cubicBezTo>
                    <a:pt x="2245" y="517"/>
                    <a:pt x="1888" y="0"/>
                    <a:pt x="146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2" name="Google Shape;142;p2"/>
            <p:cNvSpPr/>
            <p:nvPr/>
          </p:nvSpPr>
          <p:spPr>
            <a:xfrm>
              <a:off x="2842897" y="4150640"/>
              <a:ext cx="90331" cy="67966"/>
            </a:xfrm>
            <a:custGeom>
              <a:avLst/>
              <a:gdLst/>
              <a:ahLst/>
              <a:cxnLst/>
              <a:rect l="l" t="t" r="r" b="b"/>
              <a:pathLst>
                <a:path w="3942" h="2966" extrusionOk="0">
                  <a:moveTo>
                    <a:pt x="822" y="1"/>
                  </a:moveTo>
                  <a:lnTo>
                    <a:pt x="0" y="822"/>
                  </a:lnTo>
                  <a:cubicBezTo>
                    <a:pt x="48" y="846"/>
                    <a:pt x="96" y="894"/>
                    <a:pt x="155" y="930"/>
                  </a:cubicBezTo>
                  <a:cubicBezTo>
                    <a:pt x="1001" y="1489"/>
                    <a:pt x="1834" y="2049"/>
                    <a:pt x="2667" y="2608"/>
                  </a:cubicBezTo>
                  <a:cubicBezTo>
                    <a:pt x="2834" y="2716"/>
                    <a:pt x="2977" y="2858"/>
                    <a:pt x="3120" y="2966"/>
                  </a:cubicBezTo>
                  <a:lnTo>
                    <a:pt x="3941" y="2132"/>
                  </a:lnTo>
                  <a:cubicBezTo>
                    <a:pt x="3906" y="2108"/>
                    <a:pt x="3858" y="2073"/>
                    <a:pt x="3799" y="2037"/>
                  </a:cubicBezTo>
                  <a:cubicBezTo>
                    <a:pt x="3001" y="1501"/>
                    <a:pt x="2191" y="965"/>
                    <a:pt x="1394" y="430"/>
                  </a:cubicBezTo>
                  <a:cubicBezTo>
                    <a:pt x="1191" y="299"/>
                    <a:pt x="1001" y="132"/>
                    <a:pt x="82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pic>
        <p:nvPicPr>
          <p:cNvPr id="2" name="Google Shape;114;p1">
            <a:extLst>
              <a:ext uri="{FF2B5EF4-FFF2-40B4-BE49-F238E27FC236}">
                <a16:creationId xmlns:a16="http://schemas.microsoft.com/office/drawing/2014/main" id="{7135A23A-2405-C341-F538-0AE8ECF91F7C}"/>
              </a:ext>
            </a:extLst>
          </p:cNvPr>
          <p:cNvPicPr preferRelativeResize="0"/>
          <p:nvPr/>
        </p:nvPicPr>
        <p:blipFill rotWithShape="1">
          <a:blip r:embed="rId3">
            <a:alphaModFix/>
          </a:blip>
          <a:srcRect/>
          <a:stretch/>
        </p:blipFill>
        <p:spPr>
          <a:xfrm>
            <a:off x="78377" y="0"/>
            <a:ext cx="487300" cy="64008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a:t>UTC Rates</a:t>
            </a:r>
            <a:endParaRPr/>
          </a:p>
        </p:txBody>
      </p:sp>
      <p:pic>
        <p:nvPicPr>
          <p:cNvPr id="149" name="Google Shape;149;p3" descr="A graph with numbers and a line&#10;&#10;Description automatically generated"/>
          <p:cNvPicPr preferRelativeResize="0"/>
          <p:nvPr/>
        </p:nvPicPr>
        <p:blipFill rotWithShape="1">
          <a:blip r:embed="rId3">
            <a:alphaModFix/>
          </a:blip>
          <a:srcRect/>
          <a:stretch/>
        </p:blipFill>
        <p:spPr>
          <a:xfrm>
            <a:off x="298125" y="1408475"/>
            <a:ext cx="4506276" cy="3004025"/>
          </a:xfrm>
          <a:prstGeom prst="rect">
            <a:avLst/>
          </a:prstGeom>
          <a:noFill/>
          <a:ln>
            <a:noFill/>
          </a:ln>
        </p:spPr>
      </p:pic>
      <p:pic>
        <p:nvPicPr>
          <p:cNvPr id="151" name="Google Shape;151;p3"/>
          <p:cNvPicPr preferRelativeResize="0"/>
          <p:nvPr/>
        </p:nvPicPr>
        <p:blipFill>
          <a:blip r:embed="rId4">
            <a:alphaModFix/>
          </a:blip>
          <a:stretch>
            <a:fillRect/>
          </a:stretch>
        </p:blipFill>
        <p:spPr>
          <a:xfrm>
            <a:off x="5438766" y="1308250"/>
            <a:ext cx="3347335" cy="3004025"/>
          </a:xfrm>
          <a:prstGeom prst="rect">
            <a:avLst/>
          </a:prstGeom>
          <a:noFill/>
          <a:ln>
            <a:noFill/>
          </a:ln>
        </p:spPr>
      </p:pic>
      <p:pic>
        <p:nvPicPr>
          <p:cNvPr id="2" name="Google Shape;114;p1">
            <a:extLst>
              <a:ext uri="{FF2B5EF4-FFF2-40B4-BE49-F238E27FC236}">
                <a16:creationId xmlns:a16="http://schemas.microsoft.com/office/drawing/2014/main" id="{DE5A0E94-C87F-8CC8-8997-85C47E9A6232}"/>
              </a:ext>
            </a:extLst>
          </p:cNvPr>
          <p:cNvPicPr preferRelativeResize="0"/>
          <p:nvPr/>
        </p:nvPicPr>
        <p:blipFill rotWithShape="1">
          <a:blip r:embed="rId5">
            <a:alphaModFix/>
          </a:blip>
          <a:srcRect/>
          <a:stretch/>
        </p:blipFill>
        <p:spPr>
          <a:xfrm>
            <a:off x="78377" y="0"/>
            <a:ext cx="487300" cy="640080"/>
          </a:xfrm>
          <a:prstGeom prst="rect">
            <a:avLst/>
          </a:prstGeom>
          <a:noFill/>
          <a:ln>
            <a:noFill/>
          </a:ln>
        </p:spPr>
      </p:pic>
    </p:spTree>
  </p:cSld>
  <p:clrMapOvr>
    <a:masterClrMapping/>
  </p:clrMapOvr>
</p:sld>
</file>

<file path=ppt/theme/theme1.xml><?xml version="1.0" encoding="utf-8"?>
<a:theme xmlns:a="http://schemas.openxmlformats.org/drawingml/2006/main" name="Cooling Tower Project Proposal by Slidesgo">
  <a:themeElements>
    <a:clrScheme name="Simple Light">
      <a:dk1>
        <a:srgbClr val="FFFFFF"/>
      </a:dk1>
      <a:lt1>
        <a:srgbClr val="004CA3"/>
      </a:lt1>
      <a:dk2>
        <a:srgbClr val="004CA2"/>
      </a:dk2>
      <a:lt2>
        <a:srgbClr val="0076D1"/>
      </a:lt2>
      <a:accent1>
        <a:srgbClr val="0090FF"/>
      </a:accent1>
      <a:accent2>
        <a:srgbClr val="35A8FF"/>
      </a:accent2>
      <a:accent3>
        <a:srgbClr val="6CC0FF"/>
      </a:accent3>
      <a:accent4>
        <a:srgbClr val="00234B"/>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BF5BD797BC1C6468237B18113940E34" ma:contentTypeVersion="5" ma:contentTypeDescription="Create a new document." ma:contentTypeScope="" ma:versionID="0e047c8e074d7e200a175911f92310cb">
  <xsd:schema xmlns:xsd="http://www.w3.org/2001/XMLSchema" xmlns:xs="http://www.w3.org/2001/XMLSchema" xmlns:p="http://schemas.microsoft.com/office/2006/metadata/properties" xmlns:ns2="f3509921-176b-4601-907c-34acbce8d1ea" xmlns:ns3="44517354-4b55-42a5-a9e4-d7267f17dadc" targetNamespace="http://schemas.microsoft.com/office/2006/metadata/properties" ma:root="true" ma:fieldsID="1307c820bff234d93d711bedaa6da919" ns2:_="" ns3:_="">
    <xsd:import namespace="f3509921-176b-4601-907c-34acbce8d1ea"/>
    <xsd:import namespace="44517354-4b55-42a5-a9e4-d7267f17dadc"/>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3509921-176b-4601-907c-34acbce8d1e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4517354-4b55-42a5-a9e4-d7267f17dadc"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0C75333-9B86-4345-B2CE-7D30CFC3D516}"/>
</file>

<file path=customXml/itemProps2.xml><?xml version="1.0" encoding="utf-8"?>
<ds:datastoreItem xmlns:ds="http://schemas.openxmlformats.org/officeDocument/2006/customXml" ds:itemID="{C2F6425F-9CF6-4396-915D-1B6D504E5A40}"/>
</file>

<file path=docProps/app.xml><?xml version="1.0" encoding="utf-8"?>
<Properties xmlns="http://schemas.openxmlformats.org/officeDocument/2006/extended-properties" xmlns:vt="http://schemas.openxmlformats.org/officeDocument/2006/docPropsVTypes">
  <TotalTime>27</TotalTime>
  <Words>1240</Words>
  <Application>Microsoft Macintosh PowerPoint</Application>
  <PresentationFormat>On-screen Show (16:9)</PresentationFormat>
  <Paragraphs>109</Paragraphs>
  <Slides>16</Slides>
  <Notes>10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Raleway Black</vt:lpstr>
      <vt:lpstr>Manrope</vt:lpstr>
      <vt:lpstr>Bebas Neue</vt:lpstr>
      <vt:lpstr>Calibri</vt:lpstr>
      <vt:lpstr>Verdana</vt:lpstr>
      <vt:lpstr>Söhne</vt:lpstr>
      <vt:lpstr>Arial</vt:lpstr>
      <vt:lpstr>Raleway</vt:lpstr>
      <vt:lpstr>-webkit-standard</vt:lpstr>
      <vt:lpstr>Manrope Medium</vt:lpstr>
      <vt:lpstr>Cooling Tower Project Proposal by Slidesgo</vt:lpstr>
      <vt:lpstr>PowerPoint Presentation</vt:lpstr>
      <vt:lpstr>About nationalgrid: </vt:lpstr>
      <vt:lpstr>Advanced Metering Infrastructure (AMI) Meters Overview:</vt:lpstr>
      <vt:lpstr>Problem Statements</vt:lpstr>
      <vt:lpstr>Communication Timeline</vt:lpstr>
      <vt:lpstr>Data Collection</vt:lpstr>
      <vt:lpstr>PowerPoint Presentation</vt:lpstr>
      <vt:lpstr>Increased UTC Rates</vt:lpstr>
      <vt:lpstr>UTC Rates</vt:lpstr>
      <vt:lpstr>Communication Content &amp; Customer Behavior Analysis</vt:lpstr>
      <vt:lpstr>PowerPoint Presentation</vt:lpstr>
      <vt:lpstr>Recommendations</vt:lpstr>
      <vt:lpstr>Recommendations</vt:lpstr>
      <vt:lpstr>Recommendations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Anjana Sowmya Puvvada</cp:lastModifiedBy>
  <cp:revision>5</cp:revision>
  <dcterms:modified xsi:type="dcterms:W3CDTF">2023-12-20T13:45:55Z</dcterms:modified>
</cp:coreProperties>
</file>